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43" r:id="rId2"/>
    <p:sldId id="447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981200" y="35739"/>
            <a:ext cx="4648199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Example of Sending mail in Spring by Server provided by host </a:t>
            </a:r>
            <a:r>
              <a:rPr lang="en-US" sz="1200" dirty="0" smtClean="0"/>
              <a:t>Provider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503238"/>
            <a:ext cx="4664076" cy="439224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133600"/>
            <a:ext cx="4095749" cy="2814638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10" name="Right Brace 9"/>
          <p:cNvSpPr/>
          <p:nvPr/>
        </p:nvSpPr>
        <p:spPr>
          <a:xfrm>
            <a:off x="7924800" y="2819400"/>
            <a:ext cx="228600" cy="533400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ular Callout 10"/>
          <p:cNvSpPr/>
          <p:nvPr/>
        </p:nvSpPr>
        <p:spPr>
          <a:xfrm>
            <a:off x="5943600" y="916632"/>
            <a:ext cx="3048000" cy="458016"/>
          </a:xfrm>
          <a:prstGeom prst="wedgeRoundRectCallout">
            <a:avLst>
              <a:gd name="adj1" fmla="val 17773"/>
              <a:gd name="adj2" fmla="val 354503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dirty="0" smtClean="0"/>
          </a:p>
          <a:p>
            <a:r>
              <a:rPr lang="en-US" sz="1200" dirty="0" smtClean="0"/>
              <a:t>If </a:t>
            </a:r>
            <a:r>
              <a:rPr lang="en-US" sz="1200" dirty="0"/>
              <a:t>you have your own site, you can use your mail server.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6214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505200"/>
            <a:ext cx="8963025" cy="1345937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8" name="Rectangle 7"/>
          <p:cNvSpPr/>
          <p:nvPr/>
        </p:nvSpPr>
        <p:spPr>
          <a:xfrm>
            <a:off x="1981200" y="35739"/>
            <a:ext cx="4648199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Example of Sending mail in Spring by Server provided by host </a:t>
            </a:r>
            <a:r>
              <a:rPr lang="en-US" sz="1200" dirty="0" smtClean="0"/>
              <a:t>Provider</a:t>
            </a:r>
            <a:endParaRPr 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" y="465138"/>
            <a:ext cx="4759325" cy="2930732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82141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82635</TotalTime>
  <Words>40</Words>
  <Application>Microsoft Office PowerPoint</Application>
  <PresentationFormat>Custom</PresentationFormat>
  <Paragraphs>6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9041</cp:revision>
  <dcterms:created xsi:type="dcterms:W3CDTF">2006-08-16T00:00:00Z</dcterms:created>
  <dcterms:modified xsi:type="dcterms:W3CDTF">2018-10-03T08:59:10Z</dcterms:modified>
</cp:coreProperties>
</file>