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38"/>
            <a:ext cx="3657600" cy="355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Relational </a:t>
            </a:r>
            <a:r>
              <a:rPr lang="en-US" sz="1200" dirty="0" smtClean="0"/>
              <a:t> Operators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3886200"/>
            <a:ext cx="4200525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0375" y="3264703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</a:p>
          <a:p>
            <a:r>
              <a:rPr lang="en-US" dirty="0" smtClean="0"/>
              <a:t>…..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3505200" cy="3886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Relational </a:t>
            </a:r>
            <a:r>
              <a:rPr lang="en-US" sz="1200" dirty="0" smtClean="0"/>
              <a:t> Operators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19200"/>
            <a:ext cx="8683625" cy="3657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765174" y="533400"/>
            <a:ext cx="7616825" cy="560388"/>
          </a:xfrm>
          <a:prstGeom prst="wedgeRoundRectCallout">
            <a:avLst>
              <a:gd name="adj1" fmla="val -18129"/>
              <a:gd name="adj2" fmla="val 8222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EL </a:t>
            </a:r>
            <a:r>
              <a:rPr lang="en-US" sz="1200" dirty="0" smtClean="0"/>
              <a:t>supports </a:t>
            </a:r>
            <a:r>
              <a:rPr lang="en-US" sz="1200" dirty="0">
                <a:solidFill>
                  <a:srgbClr val="FF0000"/>
                </a:solidFill>
              </a:rPr>
              <a:t>Relational operators</a:t>
            </a:r>
            <a:r>
              <a:rPr lang="en-US" sz="1200" dirty="0"/>
              <a:t> – equal (==, </a:t>
            </a:r>
            <a:r>
              <a:rPr lang="en-US" sz="1200" dirty="0" err="1"/>
              <a:t>eq</a:t>
            </a:r>
            <a:r>
              <a:rPr lang="en-US" sz="1200" dirty="0"/>
              <a:t>), not equal (!=, ne), less than (&lt;, </a:t>
            </a:r>
            <a:r>
              <a:rPr lang="en-US" sz="1200" dirty="0" err="1"/>
              <a:t>lt</a:t>
            </a:r>
            <a:r>
              <a:rPr lang="en-US" sz="1200" dirty="0"/>
              <a:t>), less than or equal (&lt;= , le), greater than (&gt;, </a:t>
            </a:r>
            <a:r>
              <a:rPr lang="en-US" sz="1200" dirty="0" err="1"/>
              <a:t>gt</a:t>
            </a:r>
            <a:r>
              <a:rPr lang="en-US" sz="1200" dirty="0"/>
              <a:t>), and greater than or equal (&gt;=, </a:t>
            </a:r>
            <a:r>
              <a:rPr lang="en-US" sz="1200" dirty="0" err="1"/>
              <a:t>ge</a:t>
            </a:r>
            <a:r>
              <a:rPr lang="en-US" sz="1200" dirty="0"/>
              <a:t>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Relational </a:t>
            </a:r>
            <a:r>
              <a:rPr lang="en-US" sz="1200" dirty="0" smtClean="0"/>
              <a:t> Operators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302250" cy="282140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52800"/>
            <a:ext cx="8836025" cy="154193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82523</TotalTime>
  <Words>19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8983</cp:revision>
  <dcterms:created xsi:type="dcterms:W3CDTF">2006-08-16T00:00:00Z</dcterms:created>
  <dcterms:modified xsi:type="dcterms:W3CDTF">2018-04-26T12:15:28Z</dcterms:modified>
</cp:coreProperties>
</file>