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5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9" y="3124200"/>
            <a:ext cx="3236911" cy="168017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25620"/>
            <a:ext cx="3740150" cy="19971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05250" y="35739"/>
            <a:ext cx="173355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2590800" y="2509695"/>
            <a:ext cx="3048000" cy="9791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79711" y="3225223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010150" y="2283417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432638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0489" y="927938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1397759"/>
            <a:ext cx="9524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After </a:t>
            </a:r>
            <a:r>
              <a:rPr lang="en-US" sz="1200" dirty="0" smtClean="0"/>
              <a:t>Advice</a:t>
            </a:r>
            <a:endParaRPr lang="en-US" sz="12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825624" y="736175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65138"/>
            <a:ext cx="4949825" cy="432752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334000" y="838200"/>
            <a:ext cx="3657600" cy="2209800"/>
          </a:xfrm>
          <a:prstGeom prst="wedgeRoundRectCallout">
            <a:avLst>
              <a:gd name="adj1" fmla="val -70880"/>
              <a:gd name="adj2" fmla="val -25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xml file, create 3 beans, one for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class, second for </a:t>
            </a:r>
            <a:r>
              <a:rPr lang="en-US" sz="1200" i="1" dirty="0" smtClean="0">
                <a:solidFill>
                  <a:srgbClr val="FF0000"/>
                </a:solidFill>
              </a:rPr>
              <a:t>LoggingAdvice</a:t>
            </a:r>
            <a:r>
              <a:rPr lang="en-US" sz="1200" i="1" dirty="0" smtClean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and third for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ProxyFactoryBean</a:t>
            </a:r>
            <a:r>
              <a:rPr lang="en-US" sz="1200" dirty="0"/>
              <a:t> class is provided by Spring Famework. It contains 2 properties target and interceptorNames. The instance of </a:t>
            </a:r>
            <a:r>
              <a:rPr lang="en-US" sz="1200" i="1" dirty="0">
                <a:solidFill>
                  <a:srgbClr val="FF0000"/>
                </a:solidFill>
              </a:rPr>
              <a:t>EmployeeService</a:t>
            </a:r>
            <a:r>
              <a:rPr lang="en-US" sz="1200" dirty="0" smtClean="0"/>
              <a:t> </a:t>
            </a:r>
            <a:r>
              <a:rPr lang="en-US" sz="1200" dirty="0"/>
              <a:t>class will be considered as target object and the instance of </a:t>
            </a:r>
            <a:r>
              <a:rPr lang="en-US" sz="1200" i="1" dirty="0">
                <a:solidFill>
                  <a:srgbClr val="FF0000"/>
                </a:solidFill>
              </a:rPr>
              <a:t>LoggingAdvice</a:t>
            </a:r>
            <a:r>
              <a:rPr lang="en-US" sz="1200" i="1" dirty="0"/>
              <a:t> </a:t>
            </a:r>
            <a:r>
              <a:rPr lang="en-US" sz="1200" dirty="0" smtClean="0"/>
              <a:t>class </a:t>
            </a:r>
            <a:r>
              <a:rPr lang="en-US" sz="1200" dirty="0"/>
              <a:t>as interceptor. </a:t>
            </a:r>
          </a:p>
        </p:txBody>
      </p:sp>
    </p:spTree>
    <p:extLst>
      <p:ext uri="{BB962C8B-B14F-4D97-AF65-F5344CB8AC3E}">
        <p14:creationId xmlns:p14="http://schemas.microsoft.com/office/powerpoint/2010/main" val="16309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46088"/>
            <a:ext cx="5162550" cy="27560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276600"/>
            <a:ext cx="8877300" cy="15638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486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82589</TotalTime>
  <Words>29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8970</cp:revision>
  <dcterms:created xsi:type="dcterms:W3CDTF">2006-08-16T00:00:00Z</dcterms:created>
  <dcterms:modified xsi:type="dcterms:W3CDTF">2018-05-16T13:45:32Z</dcterms:modified>
</cp:coreProperties>
</file>