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84030"/>
            <a:ext cx="3954462" cy="23175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9" y="3124200"/>
            <a:ext cx="3236911" cy="16801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ThrowsAdvice</a:t>
            </a:r>
            <a:r>
              <a:rPr lang="en-US" sz="1200" dirty="0" smtClean="0"/>
              <a:t> </a:t>
            </a:r>
            <a:r>
              <a:rPr lang="en-US" sz="1200" dirty="0"/>
              <a:t>Example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762193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590800" y="333317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40351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3874" y="118569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5300" y="740866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86000" y="861857"/>
            <a:ext cx="2133600" cy="612648"/>
          </a:xfrm>
          <a:prstGeom prst="wedgeRoundRectCallout">
            <a:avLst>
              <a:gd name="adj1" fmla="val -68601"/>
              <a:gd name="adj2" fmla="val 267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Around Advice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874" y="1718181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7" name="Right Brace 6"/>
          <p:cNvSpPr/>
          <p:nvPr/>
        </p:nvSpPr>
        <p:spPr>
          <a:xfrm>
            <a:off x="1639629" y="861857"/>
            <a:ext cx="341571" cy="99482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86400" y="31242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3" name="Straight Arrow Connector 12"/>
          <p:cNvCxnSpPr>
            <a:endCxn id="28" idx="7"/>
          </p:cNvCxnSpPr>
          <p:nvPr/>
        </p:nvCxnSpPr>
        <p:spPr>
          <a:xfrm flipH="1">
            <a:off x="2850963" y="3048000"/>
            <a:ext cx="2940237" cy="31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799"/>
            <a:ext cx="5105400" cy="3286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as interceptor.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ThrowsAdvice</a:t>
            </a:r>
            <a:r>
              <a:rPr lang="en-US" sz="1200" dirty="0" smtClean="0"/>
              <a:t>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33061"/>
            <a:ext cx="9067800" cy="15437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6576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ThrowsAdvice</a:t>
            </a:r>
            <a:r>
              <a:rPr lang="en-US" sz="1200" dirty="0" smtClean="0"/>
              <a:t>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82601</TotalTime>
  <Words>37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8981</cp:revision>
  <dcterms:created xsi:type="dcterms:W3CDTF">2006-08-16T00:00:00Z</dcterms:created>
  <dcterms:modified xsi:type="dcterms:W3CDTF">2018-05-16T13:45:42Z</dcterms:modified>
</cp:coreProperties>
</file>