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3" r:id="rId2"/>
    <p:sldId id="444" r:id="rId3"/>
    <p:sldId id="445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Custom Events in Spring</a:t>
            </a:r>
          </a:p>
        </p:txBody>
      </p:sp>
      <p:sp>
        <p:nvSpPr>
          <p:cNvPr id="6" name="Oval 5"/>
          <p:cNvSpPr/>
          <p:nvPr/>
        </p:nvSpPr>
        <p:spPr>
          <a:xfrm>
            <a:off x="6832601" y="2322007"/>
            <a:ext cx="2235199" cy="77762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CustomEventHandler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155575" y="1700222"/>
            <a:ext cx="2314575" cy="8444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CustomEventPublisher</a:t>
            </a:r>
            <a:endParaRPr lang="en-US" sz="1200" dirty="0"/>
          </a:p>
        </p:txBody>
      </p:sp>
      <p:sp>
        <p:nvSpPr>
          <p:cNvPr id="5" name="Flowchart: Terminator 4"/>
          <p:cNvSpPr/>
          <p:nvPr/>
        </p:nvSpPr>
        <p:spPr>
          <a:xfrm>
            <a:off x="3784601" y="2409840"/>
            <a:ext cx="1924050" cy="577977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CustomEvent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9" idx="6"/>
            <a:endCxn id="5" idx="1"/>
          </p:cNvCxnSpPr>
          <p:nvPr/>
        </p:nvCxnSpPr>
        <p:spPr>
          <a:xfrm>
            <a:off x="2470150" y="2122465"/>
            <a:ext cx="1314451" cy="576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2"/>
          </p:cNvCxnSpPr>
          <p:nvPr/>
        </p:nvCxnSpPr>
        <p:spPr>
          <a:xfrm>
            <a:off x="5708651" y="2698829"/>
            <a:ext cx="1123950" cy="11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430063">
            <a:off x="2809019" y="2124748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Publish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938323" y="2406209"/>
            <a:ext cx="664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Receive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514" y="442498"/>
            <a:ext cx="2281752" cy="162982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19" name="Straight Arrow Connector 18"/>
          <p:cNvCxnSpPr>
            <a:stCxn id="5" idx="0"/>
            <a:endCxn id="1026" idx="2"/>
          </p:cNvCxnSpPr>
          <p:nvPr/>
        </p:nvCxnSpPr>
        <p:spPr>
          <a:xfrm flipH="1" flipV="1">
            <a:off x="4495390" y="2072320"/>
            <a:ext cx="251236" cy="337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78" y="2743200"/>
            <a:ext cx="3381122" cy="213360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04" y="3238500"/>
            <a:ext cx="4246796" cy="169545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28" name="Straight Arrow Connector 27"/>
          <p:cNvCxnSpPr>
            <a:stCxn id="9" idx="4"/>
          </p:cNvCxnSpPr>
          <p:nvPr/>
        </p:nvCxnSpPr>
        <p:spPr>
          <a:xfrm flipH="1">
            <a:off x="1143000" y="2544708"/>
            <a:ext cx="169863" cy="198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4"/>
          </p:cNvCxnSpPr>
          <p:nvPr/>
        </p:nvCxnSpPr>
        <p:spPr>
          <a:xfrm flipH="1">
            <a:off x="7772400" y="3099628"/>
            <a:ext cx="177801" cy="138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Custom Events in Spring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74663"/>
            <a:ext cx="5630862" cy="294991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3619475"/>
            <a:ext cx="8607426" cy="13335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2104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Custom Events in Spring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1595438"/>
            <a:ext cx="7545387" cy="18383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6" name="Straight Arrow Connector 5"/>
          <p:cNvCxnSpPr/>
          <p:nvPr/>
        </p:nvCxnSpPr>
        <p:spPr>
          <a:xfrm flipH="1">
            <a:off x="7086600" y="23622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12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82457</TotalTime>
  <Words>20</Words>
  <Application>Microsoft Office PowerPoint</Application>
  <PresentationFormat>Custom</PresentationFormat>
  <Paragraphs>11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8903</cp:revision>
  <dcterms:created xsi:type="dcterms:W3CDTF">2006-08-16T00:00:00Z</dcterms:created>
  <dcterms:modified xsi:type="dcterms:W3CDTF">2018-04-05T13:00:26Z</dcterms:modified>
</cp:coreProperties>
</file>