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300786" y="3097948"/>
            <a:ext cx="2880815" cy="2548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14600" y="281940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657725" y="3097947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33350" y="465138"/>
            <a:ext cx="495300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" y="960438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047750" y="1401921"/>
            <a:ext cx="125303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@AfterThrowing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471738" y="982102"/>
            <a:ext cx="2517775" cy="661996"/>
          </a:xfrm>
          <a:prstGeom prst="wedgeRoundRectCallout">
            <a:avLst>
              <a:gd name="adj1" fmla="val -57531"/>
              <a:gd name="adj2" fmla="val 348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@AfterThrowing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throws </a:t>
            </a:r>
            <a:r>
              <a:rPr lang="en-US" sz="1200" dirty="0" smtClean="0">
                <a:solidFill>
                  <a:srgbClr val="FF0000"/>
                </a:solidFill>
              </a:rPr>
              <a:t>advice</a:t>
            </a:r>
            <a:r>
              <a:rPr lang="en-US" sz="1200" dirty="0" smtClean="0"/>
              <a:t>.it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if actual method throws </a:t>
            </a:r>
            <a:r>
              <a:rPr lang="en-US" sz="1200" dirty="0" smtClean="0"/>
              <a:t>an exception</a:t>
            </a:r>
            <a:r>
              <a:rPr lang="en-US" sz="1200" dirty="0"/>
              <a:t>.</a:t>
            </a:r>
          </a:p>
        </p:txBody>
      </p:sp>
      <p:cxnSp>
        <p:nvCxnSpPr>
          <p:cNvPr id="27" name="Elbow Connector 26"/>
          <p:cNvCxnSpPr>
            <a:stCxn id="20" idx="3"/>
          </p:cNvCxnSpPr>
          <p:nvPr/>
        </p:nvCxnSpPr>
        <p:spPr>
          <a:xfrm>
            <a:off x="1609725" y="1150938"/>
            <a:ext cx="142875" cy="250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31973" y="35739"/>
            <a:ext cx="60229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+ AspectJ in XML </a:t>
            </a:r>
            <a:r>
              <a:rPr lang="en-US" sz="1200" dirty="0" smtClean="0"/>
              <a:t>configuration - </a:t>
            </a:r>
            <a:r>
              <a:rPr lang="en-US" sz="1200" dirty="0" err="1"/>
              <a:t>AspectJ</a:t>
            </a:r>
            <a:r>
              <a:rPr lang="en-US" sz="1200" dirty="0"/>
              <a:t> </a:t>
            </a:r>
            <a:r>
              <a:rPr lang="en-US" sz="1200" dirty="0" smtClean="0"/>
              <a:t>&lt;</a:t>
            </a:r>
            <a:r>
              <a:rPr lang="en-US" sz="1200" dirty="0" err="1" smtClean="0"/>
              <a:t>aop:</a:t>
            </a:r>
            <a:r>
              <a:rPr lang="en-US" sz="1200" dirty="0" err="1"/>
              <a:t>after-throwing</a:t>
            </a:r>
            <a:r>
              <a:rPr lang="en-US" sz="1200" dirty="0" smtClean="0"/>
              <a:t>&gt; </a:t>
            </a:r>
            <a:r>
              <a:rPr lang="en-US" sz="1200" dirty="0"/>
              <a:t>= </a:t>
            </a:r>
            <a:r>
              <a:rPr lang="en-US" sz="1200" dirty="0" smtClean="0"/>
              <a:t>@</a:t>
            </a:r>
            <a:r>
              <a:rPr lang="en-US" sz="1200" dirty="0" err="1"/>
              <a:t>AfterThrowing</a:t>
            </a:r>
            <a:r>
              <a:rPr lang="en-US" sz="1200" dirty="0"/>
              <a:t> </a:t>
            </a:r>
            <a:r>
              <a:rPr 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10200" y="3439287"/>
            <a:ext cx="3505200" cy="436626"/>
          </a:xfrm>
          <a:prstGeom prst="wedgeRoundRectCallout">
            <a:avLst>
              <a:gd name="adj1" fmla="val -103076"/>
              <a:gd name="adj2" fmla="val 51016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AspectJ</a:t>
            </a:r>
            <a:r>
              <a:rPr lang="en-US" sz="1200" dirty="0"/>
              <a:t> &lt;</a:t>
            </a:r>
            <a:r>
              <a:rPr lang="en-US" sz="1200" dirty="0" err="1" smtClean="0"/>
              <a:t>aop:</a:t>
            </a:r>
            <a:r>
              <a:rPr lang="en-US" sz="1200" dirty="0" err="1"/>
              <a:t>after-throwing</a:t>
            </a:r>
            <a:r>
              <a:rPr lang="en-US" sz="1200" dirty="0" smtClean="0"/>
              <a:t>&gt; </a:t>
            </a:r>
            <a:r>
              <a:rPr lang="en-US" sz="1200" dirty="0"/>
              <a:t>= </a:t>
            </a:r>
            <a:r>
              <a:rPr lang="en-US" sz="1200" dirty="0" smtClean="0"/>
              <a:t>@</a:t>
            </a:r>
            <a:r>
              <a:rPr lang="en-US" sz="1200" dirty="0" err="1" smtClean="0"/>
              <a:t>AfterThrowing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82727</TotalTime>
  <Words>32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9113</cp:revision>
  <dcterms:created xsi:type="dcterms:W3CDTF">2006-08-16T00:00:00Z</dcterms:created>
  <dcterms:modified xsi:type="dcterms:W3CDTF">2018-06-19T14:35:19Z</dcterms:modified>
</cp:coreProperties>
</file>