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6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1838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EL regular 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943" y="2971800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…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38"/>
            <a:ext cx="3671887" cy="281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33800"/>
            <a:ext cx="46482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85800"/>
            <a:ext cx="3849021" cy="370998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7827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29462"/>
            <a:ext cx="6126163" cy="2324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3749675" y="3467862"/>
            <a:ext cx="2362200" cy="306324"/>
          </a:xfrm>
          <a:prstGeom prst="wedgeRoundRectCallout">
            <a:avLst>
              <a:gd name="adj1" fmla="val -66752"/>
              <a:gd name="adj2" fmla="val -24533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Enable auto component scanning.</a:t>
            </a:r>
          </a:p>
        </p:txBody>
      </p:sp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12738"/>
            <a:ext cx="4797425" cy="28233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276600"/>
            <a:ext cx="8839200" cy="160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82559</TotalTime>
  <Words>14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9049</cp:revision>
  <dcterms:created xsi:type="dcterms:W3CDTF">2006-08-16T00:00:00Z</dcterms:created>
  <dcterms:modified xsi:type="dcterms:W3CDTF">2018-05-03T11:35:43Z</dcterms:modified>
</cp:coreProperties>
</file>