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6" r:id="rId2"/>
    <p:sldId id="43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27801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Injection(SDI) </a:t>
            </a:r>
            <a:r>
              <a:rPr lang="en-US" sz="1200" dirty="0" smtClean="0"/>
              <a:t>Vs. </a:t>
            </a:r>
            <a:r>
              <a:rPr lang="en-US" sz="1200" dirty="0"/>
              <a:t>Constructor Dependency Injection(CDI)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245"/>
              </p:ext>
            </p:extLst>
          </p:nvPr>
        </p:nvGraphicFramePr>
        <p:xfrm>
          <a:off x="307975" y="609600"/>
          <a:ext cx="8610600" cy="4104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83180"/>
                <a:gridCol w="6027420"/>
              </a:tblGrid>
              <a:tr h="6375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The way we Inject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</a:rPr>
                        <a:t>SDI usually happens after the object gets created by the container and by using the setter methods.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</a:rPr>
                        <a:t>Whereas CDI happens during the object creation by the container by passing dependencies as a parameter to the constructor.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Complete dependency injection </a:t>
                      </a:r>
                      <a:r>
                        <a:rPr lang="en-US" sz="1000" kern="1200" dirty="0" err="1" smtClean="0">
                          <a:effectLst/>
                        </a:rPr>
                        <a:t>Vs</a:t>
                      </a:r>
                      <a:r>
                        <a:rPr lang="en-US" sz="1000" kern="1200" dirty="0" smtClean="0">
                          <a:effectLst/>
                        </a:rPr>
                        <a:t> Partial dependency injection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Since CDI happens during constructor execution, we need to pass all the necessary parameters to that constructor, so complete dependency injection is mandatory.</a:t>
                      </a:r>
                      <a:br>
                        <a:rPr lang="en-US" sz="1000" kern="1200" dirty="0" smtClean="0">
                          <a:effectLst/>
                        </a:rPr>
                      </a:br>
                      <a:endParaRPr lang="en-US" sz="1000" kern="1200" dirty="0" smtClean="0">
                        <a:effectLst/>
                      </a:endParaRPr>
                    </a:p>
                    <a:p>
                      <a:r>
                        <a:rPr lang="en-US" sz="1000" kern="1200" dirty="0" smtClean="0">
                          <a:effectLst/>
                        </a:rPr>
                        <a:t>Whereas SDI happens after constructor gets executed , so we can do either partial dependency injection or complete dependency injection based on the requirement.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Readability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If we look at the readability of dependencies, we can prefer SDI, as in SDI we can see which property we are injecting based on the setter method and property tag.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Overriding injected value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If we use both CDI and SDI , Spring container will override the CDI by SDI.</a:t>
                      </a:r>
                    </a:p>
                    <a:p>
                      <a:r>
                        <a:rPr lang="en-US" sz="1000" kern="1200" dirty="0" smtClean="0">
                          <a:effectLst/>
                        </a:rPr>
                        <a:t>It means , if we define both SDI and CDI on the same attributes, then SDI value will be injected to that attribute by spring container.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Flexibility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effectLst/>
                        </a:rPr>
                        <a:t>We can easily change the value by using SDI, it won’t create new instance unlike CDI.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27801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Injection(SDI) </a:t>
            </a:r>
            <a:r>
              <a:rPr lang="en-US" sz="1200" dirty="0" smtClean="0"/>
              <a:t>Vs. </a:t>
            </a:r>
            <a:r>
              <a:rPr lang="en-US" sz="1200" dirty="0"/>
              <a:t>Constructor Dependency Injection(CDI)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637437"/>
            <a:ext cx="8153399" cy="769441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/>
              <a:t>Which one to choose and when</a:t>
            </a:r>
            <a:r>
              <a:rPr lang="en-US" sz="1100" b="1" dirty="0" smtClean="0"/>
              <a:t>?</a:t>
            </a:r>
            <a:br>
              <a:rPr lang="en-US" sz="1100" b="1" dirty="0" smtClean="0"/>
            </a:br>
            <a:endParaRPr lang="en-US" sz="1100" dirty="0"/>
          </a:p>
          <a:p>
            <a:r>
              <a:rPr lang="en-US" sz="1100" dirty="0"/>
              <a:t>Based on all the above observation, One can think of using </a:t>
            </a:r>
            <a:r>
              <a:rPr lang="en-US" sz="1100" b="1" dirty="0"/>
              <a:t>SDI</a:t>
            </a:r>
            <a:r>
              <a:rPr lang="en-US" sz="1100" dirty="0"/>
              <a:t> most of the times over </a:t>
            </a:r>
            <a:r>
              <a:rPr lang="en-US" sz="1100" b="1" dirty="0"/>
              <a:t>CDI</a:t>
            </a:r>
            <a:r>
              <a:rPr lang="en-US" sz="1100" dirty="0"/>
              <a:t> however if we want to ensure complete dependency then it is preferable to use </a:t>
            </a:r>
            <a:r>
              <a:rPr lang="en-US" sz="1100" b="1" dirty="0"/>
              <a:t>CDI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15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82162</TotalTime>
  <Words>73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8646</cp:revision>
  <dcterms:created xsi:type="dcterms:W3CDTF">2006-08-16T00:00:00Z</dcterms:created>
  <dcterms:modified xsi:type="dcterms:W3CDTF">2018-04-17T10:13:10Z</dcterms:modified>
</cp:coreProperties>
</file>