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09800"/>
            <a:ext cx="3592513" cy="27047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4353"/>
            <a:ext cx="4055269" cy="25128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5605" y="27801"/>
            <a:ext cx="508239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</a:t>
            </a:r>
            <a:r>
              <a:rPr lang="en-US" sz="1200" dirty="0" err="1"/>
              <a:t>AspectJ</a:t>
            </a:r>
            <a:r>
              <a:rPr lang="en-US" sz="1200" dirty="0"/>
              <a:t> in XML </a:t>
            </a:r>
            <a:r>
              <a:rPr lang="en-US" sz="1200" dirty="0" smtClean="0"/>
              <a:t>configuration - </a:t>
            </a:r>
            <a:r>
              <a:rPr lang="en-US" sz="1200" dirty="0" err="1"/>
              <a:t>AspectJ</a:t>
            </a:r>
            <a:r>
              <a:rPr lang="en-US" sz="1200" dirty="0"/>
              <a:t> &lt;</a:t>
            </a:r>
            <a:r>
              <a:rPr lang="en-US" sz="1200" dirty="0" err="1"/>
              <a:t>aop:before</a:t>
            </a:r>
            <a:r>
              <a:rPr lang="en-US" sz="1200" dirty="0"/>
              <a:t>&gt; = @</a:t>
            </a:r>
            <a:r>
              <a:rPr lang="en-US" sz="1200" dirty="0" smtClean="0"/>
              <a:t>Before</a:t>
            </a:r>
            <a:r>
              <a:rPr lang="en-US" sz="1200" dirty="0"/>
              <a:t> 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057400" y="2895839"/>
            <a:ext cx="2971800" cy="1249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1500" y="263006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371725" y="279452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0800" y="443388"/>
            <a:ext cx="4464050" cy="159226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5564" y="1381899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4675" y="973098"/>
            <a:ext cx="74373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@Before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762124" y="508822"/>
            <a:ext cx="2588419" cy="612648"/>
          </a:xfrm>
          <a:prstGeom prst="wedgeRoundRectCallout">
            <a:avLst>
              <a:gd name="adj1" fmla="val -70833"/>
              <a:gd name="adj2" fmla="val 531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@Before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838200"/>
            <a:ext cx="5472158" cy="40876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6324600" y="3697224"/>
            <a:ext cx="2514600" cy="306324"/>
          </a:xfrm>
          <a:prstGeom prst="wedgeRoundRectCallout">
            <a:avLst>
              <a:gd name="adj1" fmla="val -116260"/>
              <a:gd name="adj2" fmla="val 811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AspectJ</a:t>
            </a:r>
            <a:r>
              <a:rPr lang="en-US" sz="1200" dirty="0" smtClean="0"/>
              <a:t> </a:t>
            </a:r>
            <a:r>
              <a:rPr lang="en-US" sz="1200" dirty="0"/>
              <a:t>&lt;</a:t>
            </a:r>
            <a:r>
              <a:rPr lang="en-US" sz="1200" dirty="0" err="1"/>
              <a:t>aop:before</a:t>
            </a:r>
            <a:r>
              <a:rPr lang="en-US" sz="1200" dirty="0"/>
              <a:t>&gt; = @Before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1314"/>
            <a:ext cx="5245100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429001"/>
            <a:ext cx="8836025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82716</TotalTime>
  <Words>32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9098</cp:revision>
  <dcterms:created xsi:type="dcterms:W3CDTF">2006-08-16T00:00:00Z</dcterms:created>
  <dcterms:modified xsi:type="dcterms:W3CDTF">2018-06-06T08:51:19Z</dcterms:modified>
</cp:coreProperties>
</file>