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9"/>
  </p:notesMasterIdLst>
  <p:sldIdLst>
    <p:sldId id="449" r:id="rId2"/>
    <p:sldId id="443" r:id="rId3"/>
    <p:sldId id="450" r:id="rId4"/>
    <p:sldId id="451" r:id="rId5"/>
    <p:sldId id="452" r:id="rId6"/>
    <p:sldId id="453" r:id="rId7"/>
    <p:sldId id="446" r:id="rId8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oogle.com/settings/security/lesssecureap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93650"/>
            <a:ext cx="5181600" cy="439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71800" y="35739"/>
            <a:ext cx="3124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Email </a:t>
            </a:r>
            <a:r>
              <a:rPr lang="en-US" sz="1200" dirty="0"/>
              <a:t>using Freemarker Template </a:t>
            </a:r>
            <a:r>
              <a:rPr lang="en-US" sz="1200" dirty="0" smtClean="0"/>
              <a:t>library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953000" y="1295400"/>
            <a:ext cx="3733800" cy="1294340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Email support is built upon JavaMail API, which must be found on class path. In </a:t>
            </a:r>
            <a:r>
              <a:rPr lang="en-US" sz="1200" dirty="0" smtClean="0"/>
              <a:t>this example</a:t>
            </a:r>
            <a:r>
              <a:rPr lang="en-US" sz="1200" dirty="0"/>
              <a:t>, we did so by including </a:t>
            </a:r>
            <a:r>
              <a:rPr lang="en-US" sz="1200" dirty="0" smtClean="0"/>
              <a:t>API </a:t>
            </a:r>
            <a:r>
              <a:rPr lang="en-US" sz="1200" b="1" dirty="0" smtClean="0"/>
              <a:t>javax.mail.javax.mail-api </a:t>
            </a:r>
            <a:r>
              <a:rPr lang="en-US" sz="1200" b="1" dirty="0"/>
              <a:t>&amp; implementation javax.mail.mail</a:t>
            </a:r>
            <a:r>
              <a:rPr lang="en-US" sz="1200" dirty="0"/>
              <a:t> in our pom.xml. Spring’s EMail support related stuff is packaged under spring-context-support.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00400"/>
            <a:ext cx="38957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72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22262"/>
            <a:ext cx="4764087" cy="394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3276600"/>
            <a:ext cx="5020469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971800" y="35739"/>
            <a:ext cx="3124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Email </a:t>
            </a:r>
            <a:r>
              <a:rPr lang="en-US" sz="1200" dirty="0"/>
              <a:t>using Freemarker Template </a:t>
            </a:r>
            <a:r>
              <a:rPr lang="en-US" sz="1200" dirty="0" smtClean="0"/>
              <a:t>library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71800" y="35739"/>
            <a:ext cx="3124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Email </a:t>
            </a:r>
            <a:r>
              <a:rPr lang="en-US" sz="1200" dirty="0"/>
              <a:t>using Freemarker Template </a:t>
            </a:r>
            <a:r>
              <a:rPr lang="en-US" sz="1200" dirty="0" smtClean="0"/>
              <a:t>library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579438"/>
            <a:ext cx="3676650" cy="28575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609600"/>
            <a:ext cx="3914775" cy="30194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48139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71800" y="35739"/>
            <a:ext cx="3124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Email </a:t>
            </a:r>
            <a:r>
              <a:rPr lang="en-US" sz="1200" dirty="0"/>
              <a:t>using Freemarker Template </a:t>
            </a:r>
            <a:r>
              <a:rPr lang="en-US" sz="1200" dirty="0" smtClean="0"/>
              <a:t>library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65139"/>
            <a:ext cx="3324225" cy="9826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6088"/>
            <a:ext cx="3273425" cy="356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447801"/>
            <a:ext cx="3595687" cy="332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945635"/>
            <a:ext cx="3200400" cy="188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429000" y="5334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35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71800" y="35739"/>
            <a:ext cx="3124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Email </a:t>
            </a:r>
            <a:r>
              <a:rPr lang="en-US" sz="1200" dirty="0"/>
              <a:t>using Freemarker Template </a:t>
            </a:r>
            <a:r>
              <a:rPr lang="en-US" sz="1200" dirty="0" smtClean="0"/>
              <a:t>library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484188"/>
            <a:ext cx="4143375" cy="15049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2438400"/>
            <a:ext cx="4448175" cy="24098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6" name="Elbow Connector 5"/>
          <p:cNvCxnSpPr>
            <a:endCxn id="5123" idx="0"/>
          </p:cNvCxnSpPr>
          <p:nvPr/>
        </p:nvCxnSpPr>
        <p:spPr>
          <a:xfrm>
            <a:off x="4289425" y="1524000"/>
            <a:ext cx="2478088" cy="9144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35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71800" y="35739"/>
            <a:ext cx="3124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Email </a:t>
            </a:r>
            <a:r>
              <a:rPr lang="en-US" sz="1200" dirty="0"/>
              <a:t>using Freemarker Template </a:t>
            </a:r>
            <a:r>
              <a:rPr lang="en-US" sz="1200" dirty="0" smtClean="0"/>
              <a:t>library</a:t>
            </a:r>
            <a:endParaRPr lang="en-US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8"/>
            <a:ext cx="5314950" cy="441166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09661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1" y="1888918"/>
            <a:ext cx="7981950" cy="296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5575" y="503923"/>
            <a:ext cx="8683626" cy="90024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smtClean="0"/>
              <a:t>To resolve </a:t>
            </a:r>
            <a:r>
              <a:rPr lang="en-US" sz="1050" dirty="0" smtClean="0">
                <a:solidFill>
                  <a:srgbClr val="FF0000"/>
                </a:solidFill>
              </a:rPr>
              <a:t>javax.mail.AuthenticationFailedException</a:t>
            </a:r>
            <a:r>
              <a:rPr lang="en-US" sz="1050" dirty="0" smtClean="0"/>
              <a:t> </a:t>
            </a:r>
            <a:r>
              <a:rPr lang="en-US" sz="1050" dirty="0"/>
              <a:t>is thrown while sending email in </a:t>
            </a:r>
            <a:r>
              <a:rPr lang="en-US" sz="1050" dirty="0" smtClean="0"/>
              <a:t>java</a:t>
            </a:r>
          </a:p>
          <a:p>
            <a:endParaRPr lang="en-US" sz="1050" dirty="0"/>
          </a:p>
          <a:p>
            <a:pPr fontAlgn="base"/>
            <a:r>
              <a:rPr lang="en-US" sz="1050" dirty="0"/>
              <a:t>Go Login from Your browser from that email</a:t>
            </a:r>
            <a:r>
              <a:rPr lang="en-US" sz="1050" dirty="0" smtClean="0"/>
              <a:t>. </a:t>
            </a:r>
            <a:r>
              <a:rPr lang="en-US" sz="1050" dirty="0"/>
              <a:t>I</a:t>
            </a:r>
            <a:r>
              <a:rPr lang="en-US" sz="1050" dirty="0" smtClean="0"/>
              <a:t> </a:t>
            </a:r>
            <a:r>
              <a:rPr lang="en-US" sz="1050" dirty="0"/>
              <a:t>had problem with google if it is google go here :</a:t>
            </a:r>
            <a:r>
              <a:rPr lang="en-US" sz="1050" u="sng" dirty="0">
                <a:hlinkClick r:id="rId4"/>
              </a:rPr>
              <a:t>https://www.google.com/settings/security/lesssecureapps</a:t>
            </a:r>
            <a:endParaRPr lang="en-US" sz="1050" dirty="0"/>
          </a:p>
          <a:p>
            <a:pPr fontAlgn="base"/>
            <a:r>
              <a:rPr lang="en-US" sz="1050" dirty="0"/>
              <a:t>you will see turn off or turn on. Click "Turn on"</a:t>
            </a:r>
          </a:p>
          <a:p>
            <a:pPr fontAlgn="base"/>
            <a:r>
              <a:rPr lang="en-US" sz="1050" dirty="0"/>
              <a:t>Then try your code again it will </a:t>
            </a:r>
            <a:r>
              <a:rPr lang="en-US" sz="1050" dirty="0" smtClean="0"/>
              <a:t>work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2971800" y="35739"/>
            <a:ext cx="3124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Email </a:t>
            </a:r>
            <a:r>
              <a:rPr lang="en-US" sz="1200" dirty="0"/>
              <a:t>using Freemarker Template </a:t>
            </a:r>
            <a:r>
              <a:rPr lang="en-US" sz="1200" dirty="0" smtClean="0"/>
              <a:t>library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95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86729</TotalTime>
  <Words>150</Words>
  <Application>Microsoft Office PowerPoint</Application>
  <PresentationFormat>Custom</PresentationFormat>
  <Paragraphs>20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9085</cp:revision>
  <dcterms:created xsi:type="dcterms:W3CDTF">2006-08-16T00:00:00Z</dcterms:created>
  <dcterms:modified xsi:type="dcterms:W3CDTF">2018-12-17T07:57:15Z</dcterms:modified>
</cp:coreProperties>
</file>