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BeanPropertyRowMapper</a:t>
            </a:r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953000" y="990600"/>
            <a:ext cx="4044950" cy="1420812"/>
          </a:xfrm>
          <a:prstGeom prst="wedgeRoundRectCallout">
            <a:avLst>
              <a:gd name="adj1" fmla="val -56951"/>
              <a:gd name="adj2" fmla="val 12087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Spring 2.5, comes with a handy RowMapper implementation called ‘</a:t>
            </a:r>
            <a:r>
              <a:rPr lang="en-US" sz="1200" dirty="0">
                <a:solidFill>
                  <a:srgbClr val="FF0000"/>
                </a:solidFill>
              </a:rPr>
              <a:t>BeanPropertyRowMapper</a:t>
            </a:r>
            <a:r>
              <a:rPr lang="en-US" sz="1200" dirty="0"/>
              <a:t>’, which can maps a row’s column value to a property by matching their names. Just make sure both the property and column has the same name, </a:t>
            </a:r>
            <a:r>
              <a:rPr lang="en-US" sz="1200" dirty="0" err="1"/>
              <a:t>e.g</a:t>
            </a:r>
            <a:r>
              <a:rPr lang="en-US" sz="1200" dirty="0"/>
              <a:t> property </a:t>
            </a:r>
            <a:r>
              <a:rPr lang="en-US" sz="1200" dirty="0" smtClean="0"/>
              <a:t>‘</a:t>
            </a:r>
            <a:r>
              <a:rPr lang="en-US" sz="1200" dirty="0" err="1"/>
              <a:t>employeeId</a:t>
            </a:r>
            <a:r>
              <a:rPr lang="en-US" sz="1200" dirty="0" smtClean="0"/>
              <a:t>’ </a:t>
            </a:r>
            <a:r>
              <a:rPr lang="en-US" sz="1200" dirty="0"/>
              <a:t>will match to column name ‘</a:t>
            </a:r>
            <a:r>
              <a:rPr lang="en-US" sz="1200" dirty="0" smtClean="0"/>
              <a:t>EMPLOYEEID</a:t>
            </a:r>
            <a:r>
              <a:rPr lang="en-US" sz="1200" dirty="0"/>
              <a:t>’ or with underscores ‘EMPLOYEE_ID’.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2457328"/>
            <a:ext cx="4754562" cy="176505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82599</TotalTime>
  <Words>63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8988</cp:revision>
  <dcterms:created xsi:type="dcterms:W3CDTF">2006-08-16T00:00:00Z</dcterms:created>
  <dcterms:modified xsi:type="dcterms:W3CDTF">2018-07-03T10:02:10Z</dcterms:modified>
</cp:coreProperties>
</file>