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8" r:id="rId2"/>
    <p:sldId id="439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752600"/>
            <a:ext cx="5797550" cy="3200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65100" y="1028700"/>
            <a:ext cx="6397625" cy="457200"/>
          </a:xfrm>
          <a:prstGeom prst="wedgeRoundRectCallout">
            <a:avLst>
              <a:gd name="adj1" fmla="val 1691"/>
              <a:gd name="adj2" fmla="val 114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</a:t>
            </a:r>
            <a:r>
              <a:rPr lang="en-US" sz="1200" b="1" dirty="0">
                <a:solidFill>
                  <a:srgbClr val="FF0000"/>
                </a:solidFill>
              </a:rPr>
              <a:t>BeanNameAware</a:t>
            </a:r>
            <a:r>
              <a:rPr lang="en-US" sz="1200" dirty="0"/>
              <a:t> </a:t>
            </a:r>
            <a:r>
              <a:rPr lang="en-US" sz="1200" dirty="0" smtClean="0"/>
              <a:t>interface </a:t>
            </a:r>
            <a:r>
              <a:rPr lang="en-US" sz="1200" dirty="0"/>
              <a:t>can get its </a:t>
            </a:r>
            <a:r>
              <a:rPr lang="en-US" sz="1200" b="1" dirty="0">
                <a:solidFill>
                  <a:srgbClr val="FF0000"/>
                </a:solidFill>
              </a:rPr>
              <a:t>name</a:t>
            </a:r>
            <a:r>
              <a:rPr lang="en-US" sz="1200" b="1" dirty="0"/>
              <a:t> </a:t>
            </a:r>
            <a:r>
              <a:rPr lang="en-US" sz="1200" dirty="0"/>
              <a:t>defined in the Spring container.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3049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BeanNameAware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39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676400"/>
            <a:ext cx="5830887" cy="1714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72200" y="230505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0" y="35739"/>
            <a:ext cx="13049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BeanNameAware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36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3049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BeanNameAware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6521450" cy="28691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29001"/>
            <a:ext cx="8610600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86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82505</TotalTime>
  <Words>13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9033</cp:revision>
  <dcterms:created xsi:type="dcterms:W3CDTF">2006-08-16T00:00:00Z</dcterms:created>
  <dcterms:modified xsi:type="dcterms:W3CDTF">2018-04-13T06:35:10Z</dcterms:modified>
</cp:coreProperties>
</file>