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3" r:id="rId2"/>
    <p:sldId id="432"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05F6-C929-476E-A69D-97A10F0FEB8A}"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34EAFC4-F044-4116-A6E2-7DC8551E799F}">
      <dgm:prSet phldrT="[Text]" custT="1"/>
      <dgm:spPr/>
      <dgm:t>
        <a:bodyPr/>
        <a:lstStyle/>
        <a:p>
          <a:r>
            <a:rPr lang="en-US" sz="1600" dirty="0" smtClean="0"/>
            <a:t>IoC Container</a:t>
          </a:r>
          <a:endParaRPr lang="en-US" sz="1600" dirty="0"/>
        </a:p>
      </dgm:t>
    </dgm:pt>
    <dgm:pt modelId="{638C288D-C547-46E4-A29D-4D237C3215AA}" type="parTrans" cxnId="{FE7B8A6A-55D7-41F9-9302-1216EC91BB30}">
      <dgm:prSet/>
      <dgm:spPr/>
      <dgm:t>
        <a:bodyPr/>
        <a:lstStyle/>
        <a:p>
          <a:endParaRPr lang="en-US"/>
        </a:p>
      </dgm:t>
    </dgm:pt>
    <dgm:pt modelId="{70DB7F35-93EC-42AD-A0B2-1BAF523C1A2F}" type="sibTrans" cxnId="{FE7B8A6A-55D7-41F9-9302-1216EC91BB30}">
      <dgm:prSet/>
      <dgm:spPr/>
      <dgm:t>
        <a:bodyPr/>
        <a:lstStyle/>
        <a:p>
          <a:endParaRPr lang="en-US"/>
        </a:p>
      </dgm:t>
    </dgm:pt>
    <dgm:pt modelId="{82F9909A-B47C-4E36-87D6-9D258FEF0394}">
      <dgm:prSet phldrT="[Text]" custT="1"/>
      <dgm:spPr/>
      <dgm:t>
        <a:bodyPr/>
        <a:lstStyle/>
        <a:p>
          <a:r>
            <a:rPr lang="en-US" sz="1600" b="0" i="0" dirty="0" smtClean="0"/>
            <a:t>BeanFactory</a:t>
          </a:r>
          <a:endParaRPr lang="en-US" sz="1600" b="0" dirty="0"/>
        </a:p>
      </dgm:t>
    </dgm:pt>
    <dgm:pt modelId="{9593C554-47CB-44B1-A006-E6DBE0847A13}" type="parTrans" cxnId="{3012BDB5-8FBE-4568-A284-CD59B5CA4CA6}">
      <dgm:prSet/>
      <dgm:spPr/>
      <dgm:t>
        <a:bodyPr/>
        <a:lstStyle/>
        <a:p>
          <a:endParaRPr lang="en-US"/>
        </a:p>
      </dgm:t>
    </dgm:pt>
    <dgm:pt modelId="{00C05622-CDAE-4302-BED1-948EF7228D9C}" type="sibTrans" cxnId="{3012BDB5-8FBE-4568-A284-CD59B5CA4CA6}">
      <dgm:prSet/>
      <dgm:spPr/>
      <dgm:t>
        <a:bodyPr/>
        <a:lstStyle/>
        <a:p>
          <a:endParaRPr lang="en-US"/>
        </a:p>
      </dgm:t>
    </dgm:pt>
    <dgm:pt modelId="{A354167B-041D-45B3-9F03-BB6642F9082B}">
      <dgm:prSet phldrT="[Text]" custT="1"/>
      <dgm:spPr/>
      <dgm:t>
        <a:bodyPr/>
        <a:lstStyle/>
        <a:p>
          <a:r>
            <a:rPr lang="en-US" sz="1600" b="0" i="0" dirty="0" smtClean="0"/>
            <a:t>ApplicationContext</a:t>
          </a:r>
          <a:endParaRPr lang="en-US" sz="1600" b="0" dirty="0"/>
        </a:p>
      </dgm:t>
    </dgm:pt>
    <dgm:pt modelId="{EBCE5327-7094-46DB-AF3E-880033E3437A}" type="parTrans" cxnId="{A1B9145C-779A-4637-A3E1-3BBC97B5EE0F}">
      <dgm:prSet/>
      <dgm:spPr/>
      <dgm:t>
        <a:bodyPr/>
        <a:lstStyle/>
        <a:p>
          <a:endParaRPr lang="en-US"/>
        </a:p>
      </dgm:t>
    </dgm:pt>
    <dgm:pt modelId="{3762A0B0-E184-4836-9FFC-6582E0A741C9}" type="sibTrans" cxnId="{A1B9145C-779A-4637-A3E1-3BBC97B5EE0F}">
      <dgm:prSet/>
      <dgm:spPr/>
      <dgm:t>
        <a:bodyPr/>
        <a:lstStyle/>
        <a:p>
          <a:endParaRPr lang="en-US"/>
        </a:p>
      </dgm:t>
    </dgm:pt>
    <dgm:pt modelId="{C1BEAAA8-C749-4D93-BDD4-F85BE3219169}" type="pres">
      <dgm:prSet presAssocID="{59A205F6-C929-476E-A69D-97A10F0FEB8A}" presName="hierChild1" presStyleCnt="0">
        <dgm:presLayoutVars>
          <dgm:orgChart val="1"/>
          <dgm:chPref val="1"/>
          <dgm:dir/>
          <dgm:animOne val="branch"/>
          <dgm:animLvl val="lvl"/>
          <dgm:resizeHandles/>
        </dgm:presLayoutVars>
      </dgm:prSet>
      <dgm:spPr/>
    </dgm:pt>
    <dgm:pt modelId="{FB81B89E-08AF-4197-A305-9CB902A29B03}" type="pres">
      <dgm:prSet presAssocID="{C34EAFC4-F044-4116-A6E2-7DC8551E799F}" presName="hierRoot1" presStyleCnt="0">
        <dgm:presLayoutVars>
          <dgm:hierBranch val="init"/>
        </dgm:presLayoutVars>
      </dgm:prSet>
      <dgm:spPr/>
    </dgm:pt>
    <dgm:pt modelId="{0AFA80D4-BBE4-47D7-8503-050CF01D033A}" type="pres">
      <dgm:prSet presAssocID="{C34EAFC4-F044-4116-A6E2-7DC8551E799F}" presName="rootComposite1" presStyleCnt="0"/>
      <dgm:spPr/>
    </dgm:pt>
    <dgm:pt modelId="{0B1A49C3-4189-4E07-9010-A790373BD2F7}" type="pres">
      <dgm:prSet presAssocID="{C34EAFC4-F044-4116-A6E2-7DC8551E799F}" presName="rootText1" presStyleLbl="node0" presStyleIdx="0" presStyleCnt="1" custScaleX="46640" custScaleY="17165">
        <dgm:presLayoutVars>
          <dgm:chPref val="3"/>
        </dgm:presLayoutVars>
      </dgm:prSet>
      <dgm:spPr/>
      <dgm:t>
        <a:bodyPr/>
        <a:lstStyle/>
        <a:p>
          <a:endParaRPr lang="en-US"/>
        </a:p>
      </dgm:t>
    </dgm:pt>
    <dgm:pt modelId="{670C3238-3DC5-4190-80D4-4AF535F11101}" type="pres">
      <dgm:prSet presAssocID="{C34EAFC4-F044-4116-A6E2-7DC8551E799F}" presName="rootConnector1" presStyleLbl="node1" presStyleIdx="0" presStyleCnt="0"/>
      <dgm:spPr/>
    </dgm:pt>
    <dgm:pt modelId="{03BE9FB7-09EB-4B63-B94F-D5A77E7108FF}" type="pres">
      <dgm:prSet presAssocID="{C34EAFC4-F044-4116-A6E2-7DC8551E799F}" presName="hierChild2" presStyleCnt="0"/>
      <dgm:spPr/>
    </dgm:pt>
    <dgm:pt modelId="{87277B86-FDA6-4D88-9B12-282AC9475557}" type="pres">
      <dgm:prSet presAssocID="{9593C554-47CB-44B1-A006-E6DBE0847A13}" presName="Name37" presStyleLbl="parChTrans1D2" presStyleIdx="0" presStyleCnt="2"/>
      <dgm:spPr/>
    </dgm:pt>
    <dgm:pt modelId="{5CE86D7D-5D80-4C7C-A616-72E2ECE79012}" type="pres">
      <dgm:prSet presAssocID="{82F9909A-B47C-4E36-87D6-9D258FEF0394}" presName="hierRoot2" presStyleCnt="0">
        <dgm:presLayoutVars>
          <dgm:hierBranch val="init"/>
        </dgm:presLayoutVars>
      </dgm:prSet>
      <dgm:spPr/>
    </dgm:pt>
    <dgm:pt modelId="{5BC81E33-F743-4926-9BB2-04580536596D}" type="pres">
      <dgm:prSet presAssocID="{82F9909A-B47C-4E36-87D6-9D258FEF0394}" presName="rootComposite" presStyleCnt="0"/>
      <dgm:spPr/>
    </dgm:pt>
    <dgm:pt modelId="{46F18CCB-1B3B-4748-9B67-67321ABEBAD6}" type="pres">
      <dgm:prSet presAssocID="{82F9909A-B47C-4E36-87D6-9D258FEF0394}" presName="rootText" presStyleLbl="node2" presStyleIdx="0" presStyleCnt="2" custScaleX="55885" custScaleY="20498">
        <dgm:presLayoutVars>
          <dgm:chPref val="3"/>
        </dgm:presLayoutVars>
      </dgm:prSet>
      <dgm:spPr/>
      <dgm:t>
        <a:bodyPr/>
        <a:lstStyle/>
        <a:p>
          <a:endParaRPr lang="en-US"/>
        </a:p>
      </dgm:t>
    </dgm:pt>
    <dgm:pt modelId="{7E7F2A1A-C446-4459-95B6-750B4959B2CC}" type="pres">
      <dgm:prSet presAssocID="{82F9909A-B47C-4E36-87D6-9D258FEF0394}" presName="rootConnector" presStyleLbl="node2" presStyleIdx="0" presStyleCnt="2"/>
      <dgm:spPr/>
    </dgm:pt>
    <dgm:pt modelId="{3C00FD68-042F-40DF-866D-194D5ECD77C7}" type="pres">
      <dgm:prSet presAssocID="{82F9909A-B47C-4E36-87D6-9D258FEF0394}" presName="hierChild4" presStyleCnt="0"/>
      <dgm:spPr/>
    </dgm:pt>
    <dgm:pt modelId="{55671876-EE13-490E-B0D3-732E084FBECB}" type="pres">
      <dgm:prSet presAssocID="{82F9909A-B47C-4E36-87D6-9D258FEF0394}" presName="hierChild5" presStyleCnt="0"/>
      <dgm:spPr/>
    </dgm:pt>
    <dgm:pt modelId="{BB4ED655-9399-4C7E-A6F0-480BA37361C6}" type="pres">
      <dgm:prSet presAssocID="{EBCE5327-7094-46DB-AF3E-880033E3437A}" presName="Name37" presStyleLbl="parChTrans1D2" presStyleIdx="1" presStyleCnt="2"/>
      <dgm:spPr/>
    </dgm:pt>
    <dgm:pt modelId="{414AE8F8-7EE8-4CA7-9D2A-1AB9E7388AF8}" type="pres">
      <dgm:prSet presAssocID="{A354167B-041D-45B3-9F03-BB6642F9082B}" presName="hierRoot2" presStyleCnt="0">
        <dgm:presLayoutVars>
          <dgm:hierBranch val="init"/>
        </dgm:presLayoutVars>
      </dgm:prSet>
      <dgm:spPr/>
    </dgm:pt>
    <dgm:pt modelId="{A6843594-2584-493B-B706-8F02ACE96CA2}" type="pres">
      <dgm:prSet presAssocID="{A354167B-041D-45B3-9F03-BB6642F9082B}" presName="rootComposite" presStyleCnt="0"/>
      <dgm:spPr/>
    </dgm:pt>
    <dgm:pt modelId="{1DD2FC7D-64AF-41D5-B0C5-82678B37DBCF}" type="pres">
      <dgm:prSet presAssocID="{A354167B-041D-45B3-9F03-BB6642F9082B}" presName="rootText" presStyleLbl="node2" presStyleIdx="1" presStyleCnt="2" custScaleX="55815" custScaleY="19333">
        <dgm:presLayoutVars>
          <dgm:chPref val="3"/>
        </dgm:presLayoutVars>
      </dgm:prSet>
      <dgm:spPr/>
      <dgm:t>
        <a:bodyPr/>
        <a:lstStyle/>
        <a:p>
          <a:endParaRPr lang="en-US"/>
        </a:p>
      </dgm:t>
    </dgm:pt>
    <dgm:pt modelId="{5E508914-DFAF-43AA-BC62-0124CE73C30C}" type="pres">
      <dgm:prSet presAssocID="{A354167B-041D-45B3-9F03-BB6642F9082B}" presName="rootConnector" presStyleLbl="node2" presStyleIdx="1" presStyleCnt="2"/>
      <dgm:spPr/>
    </dgm:pt>
    <dgm:pt modelId="{842E4E03-F653-4D69-A64D-5AA0EA75F06C}" type="pres">
      <dgm:prSet presAssocID="{A354167B-041D-45B3-9F03-BB6642F9082B}" presName="hierChild4" presStyleCnt="0"/>
      <dgm:spPr/>
    </dgm:pt>
    <dgm:pt modelId="{FC968162-65F3-4F62-AF09-99CC32070722}" type="pres">
      <dgm:prSet presAssocID="{A354167B-041D-45B3-9F03-BB6642F9082B}" presName="hierChild5" presStyleCnt="0"/>
      <dgm:spPr/>
    </dgm:pt>
    <dgm:pt modelId="{A28A29F6-34C2-45E4-91CC-256E0FCB5082}" type="pres">
      <dgm:prSet presAssocID="{C34EAFC4-F044-4116-A6E2-7DC8551E799F}" presName="hierChild3" presStyleCnt="0"/>
      <dgm:spPr/>
    </dgm:pt>
  </dgm:ptLst>
  <dgm:cxnLst>
    <dgm:cxn modelId="{D426C4A2-2307-48D9-B285-736BBE4A8862}" type="presOf" srcId="{A354167B-041D-45B3-9F03-BB6642F9082B}" destId="{1DD2FC7D-64AF-41D5-B0C5-82678B37DBCF}" srcOrd="0" destOrd="0" presId="urn:microsoft.com/office/officeart/2005/8/layout/orgChart1"/>
    <dgm:cxn modelId="{606D8A68-3701-4C84-9093-235EB2CF9B89}" type="presOf" srcId="{C34EAFC4-F044-4116-A6E2-7DC8551E799F}" destId="{670C3238-3DC5-4190-80D4-4AF535F11101}" srcOrd="1" destOrd="0" presId="urn:microsoft.com/office/officeart/2005/8/layout/orgChart1"/>
    <dgm:cxn modelId="{AA48FA70-3BE0-4AE4-B791-43ECE5AA9E39}" type="presOf" srcId="{82F9909A-B47C-4E36-87D6-9D258FEF0394}" destId="{46F18CCB-1B3B-4748-9B67-67321ABEBAD6}" srcOrd="0" destOrd="0" presId="urn:microsoft.com/office/officeart/2005/8/layout/orgChart1"/>
    <dgm:cxn modelId="{FE7B8A6A-55D7-41F9-9302-1216EC91BB30}" srcId="{59A205F6-C929-476E-A69D-97A10F0FEB8A}" destId="{C34EAFC4-F044-4116-A6E2-7DC8551E799F}" srcOrd="0" destOrd="0" parTransId="{638C288D-C547-46E4-A29D-4D237C3215AA}" sibTransId="{70DB7F35-93EC-42AD-A0B2-1BAF523C1A2F}"/>
    <dgm:cxn modelId="{C1729C02-E019-44A6-BEBD-69B1E2F74333}" type="presOf" srcId="{82F9909A-B47C-4E36-87D6-9D258FEF0394}" destId="{7E7F2A1A-C446-4459-95B6-750B4959B2CC}" srcOrd="1" destOrd="0" presId="urn:microsoft.com/office/officeart/2005/8/layout/orgChart1"/>
    <dgm:cxn modelId="{96F0DC30-AD94-4DE6-B6C2-B6D542330557}" type="presOf" srcId="{9593C554-47CB-44B1-A006-E6DBE0847A13}" destId="{87277B86-FDA6-4D88-9B12-282AC9475557}" srcOrd="0" destOrd="0" presId="urn:microsoft.com/office/officeart/2005/8/layout/orgChart1"/>
    <dgm:cxn modelId="{A1B9145C-779A-4637-A3E1-3BBC97B5EE0F}" srcId="{C34EAFC4-F044-4116-A6E2-7DC8551E799F}" destId="{A354167B-041D-45B3-9F03-BB6642F9082B}" srcOrd="1" destOrd="0" parTransId="{EBCE5327-7094-46DB-AF3E-880033E3437A}" sibTransId="{3762A0B0-E184-4836-9FFC-6582E0A741C9}"/>
    <dgm:cxn modelId="{5BC420D6-D08E-4DA0-9E04-64755057C9D8}" type="presOf" srcId="{EBCE5327-7094-46DB-AF3E-880033E3437A}" destId="{BB4ED655-9399-4C7E-A6F0-480BA37361C6}" srcOrd="0" destOrd="0" presId="urn:microsoft.com/office/officeart/2005/8/layout/orgChart1"/>
    <dgm:cxn modelId="{B3709592-D60F-49EB-81A2-C842E293AE0A}" type="presOf" srcId="{59A205F6-C929-476E-A69D-97A10F0FEB8A}" destId="{C1BEAAA8-C749-4D93-BDD4-F85BE3219169}" srcOrd="0" destOrd="0" presId="urn:microsoft.com/office/officeart/2005/8/layout/orgChart1"/>
    <dgm:cxn modelId="{F4AB453E-3110-483A-8506-3E7D3322DE05}" type="presOf" srcId="{A354167B-041D-45B3-9F03-BB6642F9082B}" destId="{5E508914-DFAF-43AA-BC62-0124CE73C30C}" srcOrd="1" destOrd="0" presId="urn:microsoft.com/office/officeart/2005/8/layout/orgChart1"/>
    <dgm:cxn modelId="{3012BDB5-8FBE-4568-A284-CD59B5CA4CA6}" srcId="{C34EAFC4-F044-4116-A6E2-7DC8551E799F}" destId="{82F9909A-B47C-4E36-87D6-9D258FEF0394}" srcOrd="0" destOrd="0" parTransId="{9593C554-47CB-44B1-A006-E6DBE0847A13}" sibTransId="{00C05622-CDAE-4302-BED1-948EF7228D9C}"/>
    <dgm:cxn modelId="{304232DC-F4F2-4E69-8116-3041A3F3AD7A}" type="presOf" srcId="{C34EAFC4-F044-4116-A6E2-7DC8551E799F}" destId="{0B1A49C3-4189-4E07-9010-A790373BD2F7}" srcOrd="0" destOrd="0" presId="urn:microsoft.com/office/officeart/2005/8/layout/orgChart1"/>
    <dgm:cxn modelId="{67305B1E-CA64-4083-A4F6-32A778CDAD29}" type="presParOf" srcId="{C1BEAAA8-C749-4D93-BDD4-F85BE3219169}" destId="{FB81B89E-08AF-4197-A305-9CB902A29B03}" srcOrd="0" destOrd="0" presId="urn:microsoft.com/office/officeart/2005/8/layout/orgChart1"/>
    <dgm:cxn modelId="{684DCE8F-49AF-4564-B28F-D49567EC959D}" type="presParOf" srcId="{FB81B89E-08AF-4197-A305-9CB902A29B03}" destId="{0AFA80D4-BBE4-47D7-8503-050CF01D033A}" srcOrd="0" destOrd="0" presId="urn:microsoft.com/office/officeart/2005/8/layout/orgChart1"/>
    <dgm:cxn modelId="{49776BB6-0E40-4DFD-8FB1-E9A0C2217608}" type="presParOf" srcId="{0AFA80D4-BBE4-47D7-8503-050CF01D033A}" destId="{0B1A49C3-4189-4E07-9010-A790373BD2F7}" srcOrd="0" destOrd="0" presId="urn:microsoft.com/office/officeart/2005/8/layout/orgChart1"/>
    <dgm:cxn modelId="{D95E7824-7A6A-4464-B375-C05A83ABB44E}" type="presParOf" srcId="{0AFA80D4-BBE4-47D7-8503-050CF01D033A}" destId="{670C3238-3DC5-4190-80D4-4AF535F11101}" srcOrd="1" destOrd="0" presId="urn:microsoft.com/office/officeart/2005/8/layout/orgChart1"/>
    <dgm:cxn modelId="{2D60CBA6-6E5D-4C9D-9989-AAC8C4770DB3}" type="presParOf" srcId="{FB81B89E-08AF-4197-A305-9CB902A29B03}" destId="{03BE9FB7-09EB-4B63-B94F-D5A77E7108FF}" srcOrd="1" destOrd="0" presId="urn:microsoft.com/office/officeart/2005/8/layout/orgChart1"/>
    <dgm:cxn modelId="{1DC263BB-C988-4A13-8796-B12A7DAF6BCD}" type="presParOf" srcId="{03BE9FB7-09EB-4B63-B94F-D5A77E7108FF}" destId="{87277B86-FDA6-4D88-9B12-282AC9475557}" srcOrd="0" destOrd="0" presId="urn:microsoft.com/office/officeart/2005/8/layout/orgChart1"/>
    <dgm:cxn modelId="{A02C3B28-05E6-4B4A-98C2-7CCF2B52CD13}" type="presParOf" srcId="{03BE9FB7-09EB-4B63-B94F-D5A77E7108FF}" destId="{5CE86D7D-5D80-4C7C-A616-72E2ECE79012}" srcOrd="1" destOrd="0" presId="urn:microsoft.com/office/officeart/2005/8/layout/orgChart1"/>
    <dgm:cxn modelId="{7D50BD17-1103-457F-8634-A11B26D760EE}" type="presParOf" srcId="{5CE86D7D-5D80-4C7C-A616-72E2ECE79012}" destId="{5BC81E33-F743-4926-9BB2-04580536596D}" srcOrd="0" destOrd="0" presId="urn:microsoft.com/office/officeart/2005/8/layout/orgChart1"/>
    <dgm:cxn modelId="{EB7E2296-F8EA-4A6A-B9BD-316298F96416}" type="presParOf" srcId="{5BC81E33-F743-4926-9BB2-04580536596D}" destId="{46F18CCB-1B3B-4748-9B67-67321ABEBAD6}" srcOrd="0" destOrd="0" presId="urn:microsoft.com/office/officeart/2005/8/layout/orgChart1"/>
    <dgm:cxn modelId="{6958EE10-F91F-4101-A45B-14C8802844A1}" type="presParOf" srcId="{5BC81E33-F743-4926-9BB2-04580536596D}" destId="{7E7F2A1A-C446-4459-95B6-750B4959B2CC}" srcOrd="1" destOrd="0" presId="urn:microsoft.com/office/officeart/2005/8/layout/orgChart1"/>
    <dgm:cxn modelId="{16F04313-3D6B-40DB-9119-C7F2C4DEFA34}" type="presParOf" srcId="{5CE86D7D-5D80-4C7C-A616-72E2ECE79012}" destId="{3C00FD68-042F-40DF-866D-194D5ECD77C7}" srcOrd="1" destOrd="0" presId="urn:microsoft.com/office/officeart/2005/8/layout/orgChart1"/>
    <dgm:cxn modelId="{860F0750-8731-429F-992D-668696A28FF0}" type="presParOf" srcId="{5CE86D7D-5D80-4C7C-A616-72E2ECE79012}" destId="{55671876-EE13-490E-B0D3-732E084FBECB}" srcOrd="2" destOrd="0" presId="urn:microsoft.com/office/officeart/2005/8/layout/orgChart1"/>
    <dgm:cxn modelId="{EDF4CF5A-E66D-4AA3-9AAF-315E8AAA924E}" type="presParOf" srcId="{03BE9FB7-09EB-4B63-B94F-D5A77E7108FF}" destId="{BB4ED655-9399-4C7E-A6F0-480BA37361C6}" srcOrd="2" destOrd="0" presId="urn:microsoft.com/office/officeart/2005/8/layout/orgChart1"/>
    <dgm:cxn modelId="{55311830-96AE-4354-B5EE-F5BF2D594607}" type="presParOf" srcId="{03BE9FB7-09EB-4B63-B94F-D5A77E7108FF}" destId="{414AE8F8-7EE8-4CA7-9D2A-1AB9E7388AF8}" srcOrd="3" destOrd="0" presId="urn:microsoft.com/office/officeart/2005/8/layout/orgChart1"/>
    <dgm:cxn modelId="{A512389B-9A89-4BC9-84E1-5E52E15655E7}" type="presParOf" srcId="{414AE8F8-7EE8-4CA7-9D2A-1AB9E7388AF8}" destId="{A6843594-2584-493B-B706-8F02ACE96CA2}" srcOrd="0" destOrd="0" presId="urn:microsoft.com/office/officeart/2005/8/layout/orgChart1"/>
    <dgm:cxn modelId="{37954255-807E-4EC9-85BC-ED6246EAFB4D}" type="presParOf" srcId="{A6843594-2584-493B-B706-8F02ACE96CA2}" destId="{1DD2FC7D-64AF-41D5-B0C5-82678B37DBCF}" srcOrd="0" destOrd="0" presId="urn:microsoft.com/office/officeart/2005/8/layout/orgChart1"/>
    <dgm:cxn modelId="{60D3FC46-27B9-42BB-AFFD-4CF38E8BA21B}" type="presParOf" srcId="{A6843594-2584-493B-B706-8F02ACE96CA2}" destId="{5E508914-DFAF-43AA-BC62-0124CE73C30C}" srcOrd="1" destOrd="0" presId="urn:microsoft.com/office/officeart/2005/8/layout/orgChart1"/>
    <dgm:cxn modelId="{A2C1F51E-0B82-4843-86E5-CDE87913F691}" type="presParOf" srcId="{414AE8F8-7EE8-4CA7-9D2A-1AB9E7388AF8}" destId="{842E4E03-F653-4D69-A64D-5AA0EA75F06C}" srcOrd="1" destOrd="0" presId="urn:microsoft.com/office/officeart/2005/8/layout/orgChart1"/>
    <dgm:cxn modelId="{A0D35C86-3A4C-4B4E-8FCA-F3427DE758D7}" type="presParOf" srcId="{414AE8F8-7EE8-4CA7-9D2A-1AB9E7388AF8}" destId="{FC968162-65F3-4F62-AF09-99CC32070722}" srcOrd="2" destOrd="0" presId="urn:microsoft.com/office/officeart/2005/8/layout/orgChart1"/>
    <dgm:cxn modelId="{D3E3E389-3048-40C2-8996-72A6927A5832}" type="presParOf" srcId="{FB81B89E-08AF-4197-A305-9CB902A29B03}" destId="{A28A29F6-34C2-45E4-91CC-256E0FCB5082}"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D655-9399-4C7E-A6F0-480BA37361C6}">
      <dsp:nvSpPr>
        <dsp:cNvPr id="0" name=""/>
        <dsp:cNvSpPr/>
      </dsp:nvSpPr>
      <dsp:spPr>
        <a:xfrm>
          <a:off x="3048000" y="1511651"/>
          <a:ext cx="1765028" cy="964183"/>
        </a:xfrm>
        <a:custGeom>
          <a:avLst/>
          <a:gdLst/>
          <a:ahLst/>
          <a:cxnLst/>
          <a:rect l="0" t="0" r="0" b="0"/>
          <a:pathLst>
            <a:path>
              <a:moveTo>
                <a:pt x="0" y="0"/>
              </a:moveTo>
              <a:lnTo>
                <a:pt x="0" y="482091"/>
              </a:lnTo>
              <a:lnTo>
                <a:pt x="1765028" y="482091"/>
              </a:lnTo>
              <a:lnTo>
                <a:pt x="1765028"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B86-FDA6-4D88-9B12-282AC9475557}">
      <dsp:nvSpPr>
        <dsp:cNvPr id="0" name=""/>
        <dsp:cNvSpPr/>
      </dsp:nvSpPr>
      <dsp:spPr>
        <a:xfrm>
          <a:off x="1284578" y="1511651"/>
          <a:ext cx="1763421" cy="964183"/>
        </a:xfrm>
        <a:custGeom>
          <a:avLst/>
          <a:gdLst/>
          <a:ahLst/>
          <a:cxnLst/>
          <a:rect l="0" t="0" r="0" b="0"/>
          <a:pathLst>
            <a:path>
              <a:moveTo>
                <a:pt x="1763421" y="0"/>
              </a:moveTo>
              <a:lnTo>
                <a:pt x="1763421" y="482091"/>
              </a:lnTo>
              <a:lnTo>
                <a:pt x="0" y="482091"/>
              </a:lnTo>
              <a:lnTo>
                <a:pt x="0"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A49C3-4189-4E07-9010-A790373BD2F7}">
      <dsp:nvSpPr>
        <dsp:cNvPr id="0" name=""/>
        <dsp:cNvSpPr/>
      </dsp:nvSpPr>
      <dsp:spPr>
        <a:xfrm>
          <a:off x="1977297" y="1117598"/>
          <a:ext cx="2141404" cy="39405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IoC Container</a:t>
          </a:r>
          <a:endParaRPr lang="en-US" sz="1600" kern="1200" dirty="0"/>
        </a:p>
      </dsp:txBody>
      <dsp:txXfrm>
        <a:off x="1977297" y="1117598"/>
        <a:ext cx="2141404" cy="394052"/>
      </dsp:txXfrm>
    </dsp:sp>
    <dsp:sp modelId="{46F18CCB-1B3B-4748-9B67-67321ABEBAD6}">
      <dsp:nvSpPr>
        <dsp:cNvPr id="0" name=""/>
        <dsp:cNvSpPr/>
      </dsp:nvSpPr>
      <dsp:spPr>
        <a:xfrm>
          <a:off x="1640" y="2475834"/>
          <a:ext cx="2565874" cy="470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BeanFactory</a:t>
          </a:r>
          <a:endParaRPr lang="en-US" sz="1600" b="0" kern="1200" dirty="0"/>
        </a:p>
      </dsp:txBody>
      <dsp:txXfrm>
        <a:off x="1640" y="2475834"/>
        <a:ext cx="2565874" cy="470567"/>
      </dsp:txXfrm>
    </dsp:sp>
    <dsp:sp modelId="{1DD2FC7D-64AF-41D5-B0C5-82678B37DBCF}">
      <dsp:nvSpPr>
        <dsp:cNvPr id="0" name=""/>
        <dsp:cNvSpPr/>
      </dsp:nvSpPr>
      <dsp:spPr>
        <a:xfrm>
          <a:off x="3531698" y="2475834"/>
          <a:ext cx="2562660" cy="44382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ApplicationContext</a:t>
          </a:r>
          <a:endParaRPr lang="en-US" sz="1600" b="0" kern="1200" dirty="0"/>
        </a:p>
      </dsp:txBody>
      <dsp:txXfrm>
        <a:off x="3531698" y="2475834"/>
        <a:ext cx="2562660" cy="4438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07975" y="1943100"/>
            <a:ext cx="8455025" cy="2514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29063" y="9951"/>
            <a:ext cx="103346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IoC 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3200399" y="2676525"/>
            <a:ext cx="14743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IoC Container</a:t>
            </a:r>
            <a:endParaRPr lang="en-US" sz="1200" dirty="0"/>
          </a:p>
        </p:txBody>
      </p:sp>
      <p:sp>
        <p:nvSpPr>
          <p:cNvPr id="7" name="Rounded Rectangle 6"/>
          <p:cNvSpPr/>
          <p:nvPr/>
        </p:nvSpPr>
        <p:spPr>
          <a:xfrm>
            <a:off x="5791199" y="2043112"/>
            <a:ext cx="2095165"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To </a:t>
            </a:r>
            <a:r>
              <a:rPr lang="en-US" sz="1200" dirty="0"/>
              <a:t>instantiate the application </a:t>
            </a:r>
            <a:r>
              <a:rPr lang="en-US" sz="1200" dirty="0" smtClean="0"/>
              <a:t>class and create the object</a:t>
            </a:r>
            <a:endParaRPr lang="en-US" sz="1200" dirty="0"/>
          </a:p>
        </p:txBody>
      </p:sp>
      <p:sp>
        <p:nvSpPr>
          <p:cNvPr id="8" name="Rounded Rectangle 7"/>
          <p:cNvSpPr/>
          <p:nvPr/>
        </p:nvSpPr>
        <p:spPr>
          <a:xfrm>
            <a:off x="5867399" y="3695700"/>
            <a:ext cx="2036966"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To </a:t>
            </a:r>
            <a:r>
              <a:rPr lang="en-US" sz="1200" dirty="0"/>
              <a:t>assemble the dependencies between the objects</a:t>
            </a:r>
          </a:p>
        </p:txBody>
      </p:sp>
      <p:sp>
        <p:nvSpPr>
          <p:cNvPr id="9" name="Rounded Rectangle 8"/>
          <p:cNvSpPr/>
          <p:nvPr/>
        </p:nvSpPr>
        <p:spPr>
          <a:xfrm>
            <a:off x="5819774" y="2828924"/>
            <a:ext cx="2066065" cy="5619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a:t>T</a:t>
            </a:r>
            <a:r>
              <a:rPr lang="en-US" sz="1200" dirty="0" smtClean="0"/>
              <a:t>o </a:t>
            </a:r>
            <a:r>
              <a:rPr lang="en-US" sz="1200" dirty="0"/>
              <a:t>configure the object</a:t>
            </a:r>
          </a:p>
        </p:txBody>
      </p:sp>
      <p:pic>
        <p:nvPicPr>
          <p:cNvPr id="1026" name="Picture 2"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00" y="2252061"/>
            <a:ext cx="1330102" cy="130612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1026" idx="3"/>
            <a:endCxn id="5" idx="1"/>
          </p:cNvCxnSpPr>
          <p:nvPr/>
        </p:nvCxnSpPr>
        <p:spPr>
          <a:xfrm>
            <a:off x="1952402" y="2905125"/>
            <a:ext cx="12479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7" idx="1"/>
          </p:cNvCxnSpPr>
          <p:nvPr/>
        </p:nvCxnSpPr>
        <p:spPr>
          <a:xfrm flipV="1">
            <a:off x="4674774" y="2347912"/>
            <a:ext cx="1116425" cy="557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9" idx="1"/>
          </p:cNvCxnSpPr>
          <p:nvPr/>
        </p:nvCxnSpPr>
        <p:spPr>
          <a:xfrm>
            <a:off x="4674774" y="2905125"/>
            <a:ext cx="1145000" cy="204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8" idx="1"/>
          </p:cNvCxnSpPr>
          <p:nvPr/>
        </p:nvCxnSpPr>
        <p:spPr>
          <a:xfrm>
            <a:off x="4674774" y="2905125"/>
            <a:ext cx="1192625" cy="1057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07975" y="609600"/>
            <a:ext cx="8455025" cy="7620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itchFamily="2" charset="2"/>
              <a:buChar char="ü"/>
            </a:pPr>
            <a:r>
              <a:rPr lang="en-US" sz="1100" dirty="0" smtClean="0"/>
              <a:t>The </a:t>
            </a:r>
            <a:r>
              <a:rPr lang="en-US" sz="1100" dirty="0"/>
              <a:t>IoC container is responsible to instantiate, configure and assemble the objects. </a:t>
            </a:r>
            <a:endParaRPr lang="en-US" sz="1100" dirty="0" smtClean="0"/>
          </a:p>
          <a:p>
            <a:pPr marL="228600" indent="-228600">
              <a:buFont typeface="Wingdings" pitchFamily="2" charset="2"/>
              <a:buChar char="ü"/>
            </a:pPr>
            <a:endParaRPr lang="en-US" sz="1100" dirty="0"/>
          </a:p>
          <a:p>
            <a:pPr marL="228600" indent="-228600">
              <a:buFont typeface="Wingdings" pitchFamily="2" charset="2"/>
              <a:buChar char="ü"/>
            </a:pPr>
            <a:r>
              <a:rPr lang="en-US" sz="1100" dirty="0" smtClean="0"/>
              <a:t>The </a:t>
            </a:r>
            <a:r>
              <a:rPr lang="en-US" sz="1100" dirty="0"/>
              <a:t>IoC container gets </a:t>
            </a:r>
            <a:r>
              <a:rPr lang="en-US" sz="1100" dirty="0" smtClean="0"/>
              <a:t>information </a:t>
            </a:r>
            <a:r>
              <a:rPr lang="en-US" sz="1100" dirty="0"/>
              <a:t>from the XML file and works accordingly</a:t>
            </a:r>
          </a:p>
        </p:txBody>
      </p:sp>
    </p:spTree>
    <p:extLst>
      <p:ext uri="{BB962C8B-B14F-4D97-AF65-F5344CB8AC3E}">
        <p14:creationId xmlns:p14="http://schemas.microsoft.com/office/powerpoint/2010/main" val="87902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29063" y="9951"/>
            <a:ext cx="103346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IoC 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Diagram 4"/>
          <p:cNvGraphicFramePr/>
          <p:nvPr>
            <p:extLst>
              <p:ext uri="{D42A27DB-BD31-4B8C-83A1-F6EECF244321}">
                <p14:modId xmlns:p14="http://schemas.microsoft.com/office/powerpoint/2010/main" val="1965835289"/>
              </p:ext>
            </p:extLst>
          </p:nvPr>
        </p:nvGraphicFramePr>
        <p:xfrm>
          <a:off x="1524000" y="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ounded Rectangle 7"/>
          <p:cNvSpPr/>
          <p:nvPr/>
        </p:nvSpPr>
        <p:spPr>
          <a:xfrm>
            <a:off x="155575" y="3505200"/>
            <a:ext cx="8759825" cy="1219200"/>
          </a:xfrm>
          <a:prstGeom prst="round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r>
              <a:rPr lang="en-US" sz="1200" b="1" dirty="0" smtClean="0"/>
              <a:t>BeanFactory</a:t>
            </a:r>
            <a:r>
              <a:rPr lang="en-US" sz="1200" dirty="0"/>
              <a:t> and </a:t>
            </a:r>
            <a:r>
              <a:rPr lang="en-US" sz="1200" b="1" dirty="0" smtClean="0"/>
              <a:t>ApplicationContext</a:t>
            </a:r>
            <a:r>
              <a:rPr lang="en-US" sz="1200" dirty="0"/>
              <a:t> interfaces acts as the IoC container.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ApplicationContext interface is built on top of the BeanFactory interface. It adds some extra functionality than BeanFactory such as simple integration with Spring's AOP, message resource handling (for I18N), event propagation, application layer specific context (e.g. </a:t>
            </a:r>
            <a:r>
              <a:rPr lang="en-US" sz="1200" dirty="0"/>
              <a:t>WebApplicationContext</a:t>
            </a:r>
            <a:r>
              <a:rPr lang="en-US" sz="1200" dirty="0"/>
              <a:t>) for web application. So it is better to use ApplicationContext than BeanFactory.</a:t>
            </a: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29063" y="9951"/>
            <a:ext cx="103346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IoC 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XmlBeanFactory</a:t>
            </a:r>
            <a:r>
              <a:rPr lang="en-US" sz="1200" dirty="0">
                <a:solidFill>
                  <a:srgbClr val="C00000"/>
                </a:solidFill>
              </a:rPr>
              <a:t> </a:t>
            </a:r>
            <a:r>
              <a:rPr lang="en-US" sz="1200" dirty="0"/>
              <a:t>is the implementation class for the </a:t>
            </a:r>
            <a:r>
              <a:rPr lang="en-US" sz="1200" b="1" dirty="0">
                <a:solidFill>
                  <a:srgbClr val="C00000"/>
                </a:solidFill>
              </a:rPr>
              <a:t>BeanFactory</a:t>
            </a:r>
            <a:r>
              <a:rPr lang="en-US" sz="1200" dirty="0"/>
              <a:t> interface. To use the </a:t>
            </a:r>
            <a:r>
              <a:rPr lang="en-US" sz="1200" b="1" dirty="0">
                <a:solidFill>
                  <a:srgbClr val="C00000"/>
                </a:solidFill>
              </a:rPr>
              <a:t>BeanFactory</a:t>
            </a:r>
            <a:r>
              <a:rPr lang="en-US" sz="1200" dirty="0"/>
              <a:t>, we need to create the instance of </a:t>
            </a:r>
            <a:r>
              <a:rPr lang="en-US" sz="1200" b="1" dirty="0" smtClean="0">
                <a:solidFill>
                  <a:srgbClr val="C00000"/>
                </a:solidFill>
              </a:rPr>
              <a:t>XmlBeanFactory</a:t>
            </a:r>
            <a:r>
              <a:rPr lang="en-US" sz="1200" dirty="0" smtClean="0">
                <a:solidFill>
                  <a:srgbClr val="C00000"/>
                </a:solidFill>
              </a:rPr>
              <a:t> </a:t>
            </a:r>
            <a:r>
              <a:rPr lang="en-US" sz="1200" dirty="0"/>
              <a:t>class </a:t>
            </a:r>
            <a:r>
              <a:rPr lang="en-US" sz="1200" dirty="0" smtClean="0"/>
              <a:t> 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XmlBeanFactory</a:t>
            </a:r>
            <a:r>
              <a:rPr lang="en-US" sz="1200" dirty="0">
                <a:solidFill>
                  <a:srgbClr val="C00000"/>
                </a:solidFill>
              </a:rPr>
              <a:t> </a:t>
            </a:r>
            <a:r>
              <a:rPr lang="en-US" sz="1200" dirty="0"/>
              <a:t>class receives the Resource object so we need to pass the resource object to create the object of </a:t>
            </a:r>
            <a:r>
              <a:rPr lang="en-US" sz="1200" b="1" dirty="0">
                <a:solidFill>
                  <a:srgbClr val="C00000"/>
                </a:solidFill>
              </a:rPr>
              <a:t>BeanFactory</a:t>
            </a:r>
            <a:r>
              <a:rPr lang="en-US" sz="1200" dirty="0"/>
              <a:t>.</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059487" cy="1857375"/>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55580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5610225" cy="17335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29063" y="9951"/>
            <a:ext cx="103346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IoC 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ClassPathXmlApplicationContext</a:t>
            </a:r>
            <a:r>
              <a:rPr lang="en-US" sz="1200" dirty="0">
                <a:solidFill>
                  <a:srgbClr val="C00000"/>
                </a:solidFill>
              </a:rPr>
              <a:t> </a:t>
            </a:r>
            <a:r>
              <a:rPr lang="en-US" sz="1200" dirty="0"/>
              <a:t>class is the implementation class of </a:t>
            </a:r>
            <a:r>
              <a:rPr lang="en-US" sz="1200" b="1" dirty="0">
                <a:solidFill>
                  <a:srgbClr val="C00000"/>
                </a:solidFill>
              </a:rPr>
              <a:t>ApplicationContext</a:t>
            </a:r>
            <a:r>
              <a:rPr lang="en-US" sz="1200" dirty="0"/>
              <a:t> interface. We need to instantiate the </a:t>
            </a:r>
            <a:r>
              <a:rPr lang="en-US" sz="1200" b="1" dirty="0">
                <a:solidFill>
                  <a:srgbClr val="C00000"/>
                </a:solidFill>
              </a:rPr>
              <a:t>ClassPathXmlApplicationContext</a:t>
            </a:r>
            <a:r>
              <a:rPr lang="en-US" sz="1200" dirty="0">
                <a:solidFill>
                  <a:srgbClr val="C00000"/>
                </a:solidFill>
              </a:rPr>
              <a:t> </a:t>
            </a:r>
            <a:r>
              <a:rPr lang="en-US" sz="1200" dirty="0"/>
              <a:t>class to use the </a:t>
            </a:r>
            <a:r>
              <a:rPr lang="en-US" sz="1200" b="1" dirty="0">
                <a:solidFill>
                  <a:srgbClr val="C00000"/>
                </a:solidFill>
              </a:rPr>
              <a:t>ApplicationContext</a:t>
            </a:r>
            <a:r>
              <a:rPr lang="en-US" sz="1200" dirty="0">
                <a:solidFill>
                  <a:srgbClr val="C00000"/>
                </a:solidFill>
              </a:rPr>
              <a:t> </a:t>
            </a:r>
            <a:r>
              <a:rPr lang="en-US" sz="1200" dirty="0" smtClean="0"/>
              <a:t>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ClassPathXmlApplicationContext</a:t>
            </a:r>
            <a:r>
              <a:rPr lang="en-US" sz="1200" dirty="0">
                <a:solidFill>
                  <a:srgbClr val="C00000"/>
                </a:solidFill>
              </a:rPr>
              <a:t> </a:t>
            </a:r>
            <a:r>
              <a:rPr lang="en-US" sz="1200" dirty="0"/>
              <a:t>class receives string, so we can pass the name of the xml file to create the instance of </a:t>
            </a:r>
            <a:r>
              <a:rPr lang="en-US" sz="1200" b="1" dirty="0">
                <a:solidFill>
                  <a:srgbClr val="C00000"/>
                </a:solidFill>
              </a:rPr>
              <a:t>ApplicationContext</a:t>
            </a:r>
            <a:r>
              <a:rPr lang="en-US" sz="1200" dirty="0"/>
              <a:t>.</a:t>
            </a:r>
            <a:endParaRPr lang="en-US" sz="1200" dirty="0"/>
          </a:p>
        </p:txBody>
      </p:sp>
    </p:spTree>
    <p:extLst>
      <p:ext uri="{BB962C8B-B14F-4D97-AF65-F5344CB8AC3E}">
        <p14:creationId xmlns:p14="http://schemas.microsoft.com/office/powerpoint/2010/main" val="12906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80416</TotalTime>
  <Words>138</Words>
  <Application>Microsoft Office PowerPoint</Application>
  <PresentationFormat>Custom</PresentationFormat>
  <Paragraphs>27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8398</cp:revision>
  <dcterms:created xsi:type="dcterms:W3CDTF">2006-08-16T00:00:00Z</dcterms:created>
  <dcterms:modified xsi:type="dcterms:W3CDTF">2017-12-25T09:01:34Z</dcterms:modified>
</cp:coreProperties>
</file>