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an E-mail template in bean configuration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609600"/>
            <a:ext cx="3978021" cy="37528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2999"/>
            <a:ext cx="4114800" cy="37928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6553200" y="4039284"/>
            <a:ext cx="23622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Define the email template ‘</a:t>
            </a:r>
            <a:r>
              <a:rPr lang="en-US" sz="1200" b="1" dirty="0" err="1"/>
              <a:t>customeMailMessage</a:t>
            </a:r>
            <a:r>
              <a:rPr lang="en-US" sz="1200" dirty="0"/>
              <a:t>‘ and </a:t>
            </a:r>
            <a:endParaRPr lang="en-US" sz="1200" dirty="0" smtClean="0"/>
          </a:p>
          <a:p>
            <a:r>
              <a:rPr lang="en-US" sz="1200" dirty="0" smtClean="0"/>
              <a:t>mail </a:t>
            </a:r>
            <a:r>
              <a:rPr lang="en-US" sz="1200" dirty="0"/>
              <a:t>sender details in the bean configuration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an E-mail template in bean configuration 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497683"/>
            <a:ext cx="4587875" cy="2582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14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Define an E-mail template in bean configuration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82621</TotalTime>
  <Words>100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9024</cp:revision>
  <dcterms:created xsi:type="dcterms:W3CDTF">2006-08-16T00:00:00Z</dcterms:created>
  <dcterms:modified xsi:type="dcterms:W3CDTF">2018-09-21T12:00:10Z</dcterms:modified>
</cp:coreProperties>
</file>