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2"/>
            <a:ext cx="4593821" cy="35290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annotation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295400" y="1524000"/>
            <a:ext cx="3810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53000" y="465138"/>
            <a:ext cx="4114800" cy="16684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@Resource</a:t>
            </a:r>
            <a:r>
              <a:rPr lang="en-US" sz="1200" dirty="0" smtClean="0"/>
              <a:t> annotation </a:t>
            </a:r>
            <a:r>
              <a:rPr lang="en-US" sz="1200" dirty="0"/>
              <a:t>is auto wire the bean by matching </a:t>
            </a:r>
            <a:r>
              <a:rPr lang="en-US" sz="1200" dirty="0" smtClean="0"/>
              <a:t>name.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 smtClean="0">
                <a:solidFill>
                  <a:srgbClr val="FF0000"/>
                </a:solidFill>
              </a:rPr>
              <a:t>@</a:t>
            </a:r>
            <a:r>
              <a:rPr lang="en-US" sz="1200" dirty="0">
                <a:solidFill>
                  <a:srgbClr val="FF0000"/>
                </a:solidFill>
              </a:rPr>
              <a:t>Resource </a:t>
            </a:r>
            <a:r>
              <a:rPr lang="en-US" sz="1200" dirty="0"/>
              <a:t>annotation to auto wire bean on the setter method, constructor or a field. Moreover, it can autowired property in a particular bean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i="1" dirty="0">
                <a:solidFill>
                  <a:srgbClr val="FF0000"/>
                </a:solidFill>
              </a:rPr>
              <a:t>@Resource</a:t>
            </a:r>
            <a:r>
              <a:rPr lang="en-US" sz="1200" dirty="0"/>
              <a:t> annotation is part of the </a:t>
            </a:r>
            <a:r>
              <a:rPr lang="en-US" sz="1200" dirty="0">
                <a:solidFill>
                  <a:srgbClr val="FF0000"/>
                </a:solidFill>
              </a:rPr>
              <a:t>JSR-250</a:t>
            </a:r>
            <a:r>
              <a:rPr lang="en-US" sz="1200" dirty="0"/>
              <a:t> annotation collection and is packaged with Java EE.</a:t>
            </a: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14425"/>
            <a:ext cx="5207000" cy="2695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3105150" y="2181225"/>
            <a:ext cx="422274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667000" y="35738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</a:t>
            </a:r>
            <a:r>
              <a:rPr lang="en-US" sz="1200" dirty="0" smtClean="0"/>
              <a:t>@Resource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82377</TotalTime>
  <Words>37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8803</cp:revision>
  <dcterms:created xsi:type="dcterms:W3CDTF">2006-08-16T00:00:00Z</dcterms:created>
  <dcterms:modified xsi:type="dcterms:W3CDTF">2018-03-30T10:42:28Z</dcterms:modified>
</cp:coreProperties>
</file>