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7" r:id="rId2"/>
    <p:sldId id="43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86200" y="35738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Singleton Scope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762000"/>
            <a:ext cx="3590925" cy="3629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76512"/>
            <a:ext cx="4572000" cy="1600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Rounded Rectangular Callout 9"/>
          <p:cNvSpPr/>
          <p:nvPr/>
        </p:nvSpPr>
        <p:spPr>
          <a:xfrm>
            <a:off x="4419600" y="1639824"/>
            <a:ext cx="4229100" cy="573024"/>
          </a:xfrm>
          <a:prstGeom prst="wedgeRoundRectCallout">
            <a:avLst>
              <a:gd name="adj1" fmla="val -23986"/>
              <a:gd name="adj2" fmla="val 115691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If no bean scope is specified in bean configuration file, </a:t>
            </a:r>
            <a:r>
              <a:rPr lang="en-US" sz="1200" dirty="0">
                <a:solidFill>
                  <a:srgbClr val="FF0000"/>
                </a:solidFill>
              </a:rPr>
              <a:t>default to singleton.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86200" y="35738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Singleton Scope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6088"/>
            <a:ext cx="4387850" cy="33448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4724400" y="520284"/>
            <a:ext cx="4038600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Since the bean </a:t>
            </a:r>
            <a:r>
              <a:rPr lang="en-US" sz="1200" dirty="0" smtClean="0"/>
              <a:t>‘</a:t>
            </a:r>
            <a:r>
              <a:rPr lang="en-US" sz="1200" dirty="0" smtClean="0">
                <a:solidFill>
                  <a:srgbClr val="FF0000"/>
                </a:solidFill>
              </a:rPr>
              <a:t>employee</a:t>
            </a:r>
            <a:r>
              <a:rPr lang="en-US" sz="1200" dirty="0" smtClean="0"/>
              <a:t>’ </a:t>
            </a:r>
            <a:r>
              <a:rPr lang="en-US" sz="1200" dirty="0"/>
              <a:t>is in singleton scope, the second retrieval by </a:t>
            </a:r>
            <a:r>
              <a:rPr lang="en-US" sz="1200" dirty="0" smtClean="0"/>
              <a:t>‘</a:t>
            </a:r>
            <a:r>
              <a:rPr lang="en-US" sz="1200" dirty="0" smtClean="0">
                <a:solidFill>
                  <a:srgbClr val="FF0000"/>
                </a:solidFill>
              </a:rPr>
              <a:t>employee2</a:t>
            </a:r>
            <a:r>
              <a:rPr lang="en-US" sz="1200" dirty="0" smtClean="0"/>
              <a:t>’ </a:t>
            </a:r>
            <a:r>
              <a:rPr lang="en-US" sz="1200" dirty="0"/>
              <a:t>will display the message set by </a:t>
            </a:r>
            <a:r>
              <a:rPr lang="en-US" sz="1200" dirty="0" smtClean="0"/>
              <a:t>‘</a:t>
            </a:r>
            <a:r>
              <a:rPr lang="en-US" sz="1200" dirty="0" smtClean="0">
                <a:solidFill>
                  <a:srgbClr val="FF0000"/>
                </a:solidFill>
              </a:rPr>
              <a:t>employee1</a:t>
            </a:r>
            <a:r>
              <a:rPr lang="en-US" sz="1200" dirty="0" smtClean="0"/>
              <a:t>’ </a:t>
            </a:r>
            <a:r>
              <a:rPr lang="en-US" sz="1200" dirty="0"/>
              <a:t>also, even it’s retrieve by a new </a:t>
            </a:r>
            <a:r>
              <a:rPr lang="en-US" sz="1200" dirty="0"/>
              <a:t>getBean</a:t>
            </a:r>
            <a:r>
              <a:rPr lang="en-US" sz="1200" dirty="0"/>
              <a:t>() method.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singleton, only a single instance per Spring </a:t>
            </a:r>
            <a:r>
              <a:rPr lang="en-US" sz="1200" dirty="0"/>
              <a:t>IoC</a:t>
            </a:r>
            <a:r>
              <a:rPr lang="en-US" sz="1200" dirty="0"/>
              <a:t> container, no matter how many time you retrieve it with </a:t>
            </a:r>
            <a:r>
              <a:rPr lang="en-US" sz="1200" dirty="0"/>
              <a:t>getBean</a:t>
            </a:r>
            <a:r>
              <a:rPr lang="en-US" sz="1200" dirty="0"/>
              <a:t>(), </a:t>
            </a:r>
            <a:r>
              <a:rPr lang="en-US" sz="1200" dirty="0">
                <a:solidFill>
                  <a:srgbClr val="FF0000"/>
                </a:solidFill>
              </a:rPr>
              <a:t>it will always return the same instance.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886201"/>
            <a:ext cx="8759825" cy="990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ounded Rectangle 5"/>
          <p:cNvSpPr/>
          <p:nvPr/>
        </p:nvSpPr>
        <p:spPr>
          <a:xfrm>
            <a:off x="4876800" y="2667000"/>
            <a:ext cx="3124200" cy="838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1200" dirty="0" smtClean="0"/>
              <a:t>                     Scope is singleton, So</a:t>
            </a:r>
          </a:p>
          <a:p>
            <a:pPr lvl="1" algn="ctr"/>
            <a:r>
              <a:rPr lang="en-US" sz="1200" dirty="0" smtClean="0"/>
              <a:t>               </a:t>
            </a:r>
            <a:r>
              <a:rPr lang="en-US" sz="1200" dirty="0" smtClean="0">
                <a:solidFill>
                  <a:srgbClr val="FF0000"/>
                </a:solidFill>
              </a:rPr>
              <a:t>Only one Instance</a:t>
            </a:r>
          </a:p>
          <a:p>
            <a:pPr lvl="1" algn="ctr"/>
            <a:r>
              <a:rPr lang="en-US" sz="1200" dirty="0" smtClean="0">
                <a:solidFill>
                  <a:srgbClr val="FF0000"/>
                </a:solidFill>
              </a:rPr>
              <a:t>             Will be available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427" y="2362199"/>
            <a:ext cx="122174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Spring Container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4953000" y="2924175"/>
            <a:ext cx="1219200" cy="381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6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82306</TotalTime>
  <Words>108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8787</cp:revision>
  <dcterms:created xsi:type="dcterms:W3CDTF">2006-08-16T00:00:00Z</dcterms:created>
  <dcterms:modified xsi:type="dcterms:W3CDTF">2018-02-26T14:25:21Z</dcterms:modified>
</cp:coreProperties>
</file>