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2" r:id="rId2"/>
    <p:sldId id="44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checking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74663"/>
            <a:ext cx="4302125" cy="33437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648200" y="609600"/>
            <a:ext cx="4191000" cy="1752600"/>
          </a:xfrm>
          <a:prstGeom prst="wedgeRoundRectCallout">
            <a:avLst>
              <a:gd name="adj1" fmla="val -111681"/>
              <a:gd name="adj2" fmla="val 1078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the </a:t>
            </a:r>
            <a:r>
              <a:rPr lang="en-US" sz="1200" dirty="0">
                <a:solidFill>
                  <a:srgbClr val="FF0000"/>
                </a:solidFill>
              </a:rPr>
              <a:t>@Autowired </a:t>
            </a:r>
            <a:r>
              <a:rPr lang="en-US" sz="1200" dirty="0"/>
              <a:t>will perform the dependency checking to make sure the property has been wired properly.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When </a:t>
            </a:r>
            <a:r>
              <a:rPr lang="en-US" sz="1200" dirty="0"/>
              <a:t>Spring can’t find a matching bean to wire, it will throw an exception.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fix it, you can disable this checking feature by setting the </a:t>
            </a:r>
            <a:r>
              <a:rPr lang="en-US" sz="1200" dirty="0" smtClean="0"/>
              <a:t>“</a:t>
            </a:r>
            <a:r>
              <a:rPr lang="en-US" sz="1200" dirty="0" smtClean="0">
                <a:solidFill>
                  <a:srgbClr val="FF0000"/>
                </a:solidFill>
              </a:rPr>
              <a:t>required</a:t>
            </a:r>
            <a:r>
              <a:rPr lang="en-US" sz="1200" dirty="0" smtClean="0"/>
              <a:t>” </a:t>
            </a:r>
            <a:r>
              <a:rPr lang="en-US" sz="1200" dirty="0"/>
              <a:t>attribute of </a:t>
            </a:r>
            <a:r>
              <a:rPr lang="en-US" sz="1200" dirty="0">
                <a:solidFill>
                  <a:srgbClr val="FF0000"/>
                </a:solidFill>
              </a:rPr>
              <a:t>@Autowired to false</a:t>
            </a:r>
            <a:r>
              <a:rPr lang="en-US" sz="1200" dirty="0"/>
              <a:t>.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57298"/>
            <a:ext cx="4419600" cy="232224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checking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5783262" cy="29638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519437"/>
            <a:ext cx="8912225" cy="135736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32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82390</TotalTime>
  <Words>66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8825</cp:revision>
  <dcterms:created xsi:type="dcterms:W3CDTF">2006-08-16T00:00:00Z</dcterms:created>
  <dcterms:modified xsi:type="dcterms:W3CDTF">2018-03-26T08:08:24Z</dcterms:modified>
</cp:coreProperties>
</file>