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4057650" cy="277628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&lt;</a:t>
            </a:r>
            <a:r>
              <a:rPr lang="en-US" sz="1200" dirty="0" smtClean="0"/>
              <a:t>util:set&gt; </a:t>
            </a:r>
            <a:r>
              <a:rPr lang="en-US" sz="1200" dirty="0" smtClean="0"/>
              <a:t>to </a:t>
            </a:r>
            <a:r>
              <a:rPr lang="en-US" sz="1200" dirty="0"/>
              <a:t>create a concrete </a:t>
            </a:r>
            <a:r>
              <a:rPr lang="en-US" sz="1200" dirty="0" smtClean="0"/>
              <a:t>Set</a:t>
            </a:r>
            <a:r>
              <a:rPr lang="en-US" sz="1200" dirty="0" smtClean="0"/>
              <a:t> </a:t>
            </a:r>
            <a:r>
              <a:rPr lang="en-US" sz="1200" dirty="0"/>
              <a:t>C</a:t>
            </a:r>
            <a:r>
              <a:rPr lang="en-US" sz="1200" dirty="0" smtClean="0"/>
              <a:t>ollection </a:t>
            </a:r>
            <a:r>
              <a:rPr lang="en-US" sz="1200" dirty="0"/>
              <a:t>class </a:t>
            </a:r>
            <a:r>
              <a:rPr lang="en-US" sz="1200" dirty="0" smtClean="0"/>
              <a:t>(</a:t>
            </a:r>
            <a:r>
              <a:rPr lang="en-US" sz="1200" dirty="0"/>
              <a:t>HashSet and </a:t>
            </a:r>
            <a:r>
              <a:rPr lang="en-US" sz="1200" dirty="0" smtClean="0"/>
              <a:t>TreeSet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3669090"/>
            <a:ext cx="3733800" cy="1131509"/>
          </a:xfrm>
          <a:prstGeom prst="wedgeRectCallout">
            <a:avLst>
              <a:gd name="adj1" fmla="val -24149"/>
              <a:gd name="adj2" fmla="val -124379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We can use &lt;</a:t>
            </a:r>
            <a:r>
              <a:rPr lang="en-US" sz="1200" dirty="0" smtClean="0"/>
              <a:t>util:set&gt; </a:t>
            </a:r>
            <a:r>
              <a:rPr lang="en-US" sz="1200" dirty="0"/>
              <a:t>to create a concrete </a:t>
            </a:r>
            <a:r>
              <a:rPr lang="en-US" sz="1200" dirty="0" smtClean="0"/>
              <a:t>Set Collection </a:t>
            </a:r>
            <a:r>
              <a:rPr lang="en-US" sz="1200" dirty="0"/>
              <a:t>class </a:t>
            </a:r>
            <a:r>
              <a:rPr lang="en-US" sz="1200" dirty="0" smtClean="0"/>
              <a:t>(</a:t>
            </a:r>
            <a:r>
              <a:rPr lang="en-US" sz="1200" dirty="0"/>
              <a:t>HashSet and TreeSet</a:t>
            </a:r>
            <a:r>
              <a:rPr lang="en-US" sz="1200" dirty="0" smtClean="0"/>
              <a:t>) </a:t>
            </a:r>
            <a:r>
              <a:rPr lang="en-US" sz="1200" dirty="0"/>
              <a:t>in Spring’s bean configuration 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&lt;</a:t>
            </a:r>
            <a:r>
              <a:rPr lang="en-US" sz="1200" dirty="0" smtClean="0"/>
              <a:t>util:set&gt;  </a:t>
            </a:r>
            <a:r>
              <a:rPr lang="en-US" sz="1200" dirty="0" smtClean="0"/>
              <a:t>will </a:t>
            </a:r>
            <a:r>
              <a:rPr lang="en-US" sz="1200" dirty="0"/>
              <a:t>instantiate an </a:t>
            </a:r>
            <a:r>
              <a:rPr lang="en-US" sz="1200" dirty="0"/>
              <a:t>HashSet at </a:t>
            </a:r>
            <a:r>
              <a:rPr lang="en-US" sz="1200" dirty="0"/>
              <a:t>runtime, and inject it into a bean property.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800"/>
            <a:ext cx="4078287" cy="396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238"/>
            <a:ext cx="5105400" cy="2697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05000" y="35738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&lt;</a:t>
            </a:r>
            <a:r>
              <a:rPr lang="en-US" sz="1200" dirty="0" smtClean="0"/>
              <a:t>util:set&gt; </a:t>
            </a:r>
            <a:r>
              <a:rPr lang="en-US" sz="1200" dirty="0" smtClean="0"/>
              <a:t>to </a:t>
            </a:r>
            <a:r>
              <a:rPr lang="en-US" sz="1200" dirty="0"/>
              <a:t>create a concrete </a:t>
            </a:r>
            <a:r>
              <a:rPr lang="en-US" sz="1200" dirty="0" smtClean="0"/>
              <a:t>Set</a:t>
            </a:r>
            <a:r>
              <a:rPr lang="en-US" sz="1200" dirty="0" smtClean="0"/>
              <a:t> </a:t>
            </a:r>
            <a:r>
              <a:rPr lang="en-US" sz="1200" dirty="0"/>
              <a:t>C</a:t>
            </a:r>
            <a:r>
              <a:rPr lang="en-US" sz="1200" dirty="0" smtClean="0"/>
              <a:t>ollection </a:t>
            </a:r>
            <a:r>
              <a:rPr lang="en-US" sz="1200" dirty="0"/>
              <a:t>class </a:t>
            </a:r>
            <a:r>
              <a:rPr lang="en-US" sz="1200" dirty="0" smtClean="0"/>
              <a:t>(</a:t>
            </a:r>
            <a:r>
              <a:rPr lang="en-US" sz="1200" dirty="0"/>
              <a:t>HashSet and </a:t>
            </a:r>
            <a:r>
              <a:rPr lang="en-US" sz="1200" dirty="0" smtClean="0"/>
              <a:t>TreeSet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8686800" cy="135726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82331</TotalTime>
  <Words>74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8820</cp:revision>
  <dcterms:created xsi:type="dcterms:W3CDTF">2006-08-16T00:00:00Z</dcterms:created>
  <dcterms:modified xsi:type="dcterms:W3CDTF">2018-03-07T10:30:32Z</dcterms:modified>
</cp:coreProperties>
</file>