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36" r:id="rId2"/>
    <p:sldId id="441" r:id="rId3"/>
    <p:sldId id="438" r:id="rId4"/>
    <p:sldId id="440" r:id="rId5"/>
    <p:sldId id="439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74" y="1600200"/>
            <a:ext cx="8912225" cy="1752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inject the dependency by constructor.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b="1" dirty="0">
                <a:solidFill>
                  <a:srgbClr val="C00000"/>
                </a:solidFill>
              </a:rPr>
              <a:t>&lt;constructor-arg</a:t>
            </a:r>
            <a:r>
              <a:rPr lang="en-US" sz="1200" b="1" dirty="0" smtClean="0">
                <a:solidFill>
                  <a:srgbClr val="C00000"/>
                </a:solidFill>
              </a:rPr>
              <a:t>&gt; </a:t>
            </a:r>
            <a:r>
              <a:rPr lang="en-US" sz="1200" dirty="0" smtClean="0"/>
              <a:t>sub-element </a:t>
            </a:r>
            <a:r>
              <a:rPr lang="en-US" sz="1200" dirty="0"/>
              <a:t>of </a:t>
            </a:r>
            <a:r>
              <a:rPr lang="en-US" sz="1200" b="1" dirty="0">
                <a:solidFill>
                  <a:srgbClr val="C00000"/>
                </a:solidFill>
              </a:rPr>
              <a:t>&lt;bean&gt;</a:t>
            </a:r>
            <a:r>
              <a:rPr lang="en-US" sz="1200" dirty="0"/>
              <a:t> is used for constructor injection.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can inject</a:t>
            </a:r>
            <a:endParaRPr lang="en-US" sz="1200" dirty="0"/>
          </a:p>
          <a:p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primitive </a:t>
            </a:r>
            <a:r>
              <a:rPr lang="en-US" sz="1200" dirty="0"/>
              <a:t>and String-based values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Dependent object (contained object)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Collection values 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27801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List Collection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52800" y="27801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List Collection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465138"/>
            <a:ext cx="5888037" cy="417195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355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905000"/>
            <a:ext cx="5534025" cy="30384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60375" y="465138"/>
            <a:ext cx="8150225" cy="1280922"/>
          </a:xfrm>
          <a:prstGeom prst="wedgeRoundRectCallout">
            <a:avLst>
              <a:gd name="adj1" fmla="val -23604"/>
              <a:gd name="adj2" fmla="val 64883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</a:t>
            </a:r>
            <a:r>
              <a:rPr lang="en-US" sz="1200" dirty="0" smtClean="0"/>
              <a:t>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constructor-arg element invokes the </a:t>
            </a:r>
            <a:r>
              <a:rPr lang="en-US" sz="1200" dirty="0" smtClean="0"/>
              <a:t>constructor.The </a:t>
            </a:r>
            <a:r>
              <a:rPr lang="en-US" sz="1200" dirty="0"/>
              <a:t>type </a:t>
            </a:r>
            <a:r>
              <a:rPr lang="en-US" sz="1200" dirty="0" smtClean="0"/>
              <a:t>attributes </a:t>
            </a:r>
            <a:r>
              <a:rPr lang="en-US" sz="1200" dirty="0"/>
              <a:t>specifies that </a:t>
            </a:r>
            <a:r>
              <a:rPr lang="en-US" sz="1200" dirty="0" smtClean="0">
                <a:solidFill>
                  <a:srgbClr val="FF0000"/>
                </a:solidFill>
              </a:rPr>
              <a:t>String, List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parameter constructor </a:t>
            </a:r>
            <a:r>
              <a:rPr lang="en-US" sz="1200" dirty="0"/>
              <a:t>will be </a:t>
            </a:r>
            <a:r>
              <a:rPr lang="en-US" sz="1200" dirty="0" smtClean="0"/>
              <a:t>invoked. In this example </a:t>
            </a:r>
            <a:r>
              <a:rPr lang="en-US" sz="1200" dirty="0">
                <a:solidFill>
                  <a:srgbClr val="FF0000"/>
                </a:solidFill>
              </a:rPr>
              <a:t>FruitShop(String shopName, List&lt;String&gt; listOfAvailableFruits)</a:t>
            </a:r>
            <a:r>
              <a:rPr lang="en-US" sz="1200" b="1" dirty="0" smtClean="0"/>
              <a:t> </a:t>
            </a:r>
            <a:r>
              <a:rPr lang="en-US" sz="1200" dirty="0" smtClean="0"/>
              <a:t>constructor will be invoked</a:t>
            </a:r>
            <a:r>
              <a:rPr lang="en-US" sz="1200" b="1" dirty="0" smtClean="0"/>
              <a:t>.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689599" y="3276600"/>
            <a:ext cx="3076575" cy="579585"/>
          </a:xfrm>
          <a:prstGeom prst="wedgeRoundRectCallout">
            <a:avLst>
              <a:gd name="adj1" fmla="val -175705"/>
              <a:gd name="adj2" fmla="val -530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list</a:t>
            </a:r>
            <a:r>
              <a:rPr lang="en-US" sz="1200" dirty="0"/>
              <a:t> element of constructor-arg is used here to define the </a:t>
            </a:r>
            <a:r>
              <a:rPr lang="en-US" sz="1200" dirty="0">
                <a:solidFill>
                  <a:srgbClr val="FF0000"/>
                </a:solidFill>
              </a:rPr>
              <a:t>list</a:t>
            </a:r>
            <a:r>
              <a:rPr lang="en-US" sz="1200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0" y="27801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List Collection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1" y="3714750"/>
            <a:ext cx="3506687" cy="131445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848" y="354657"/>
            <a:ext cx="3366052" cy="27320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59080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1003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78674" y="1262390"/>
            <a:ext cx="736099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FruitShop</a:t>
            </a:r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466850" cy="87567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74955" y="2859643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FruitShop</a:t>
            </a:r>
            <a:endParaRPr lang="en-US" sz="900" dirty="0" smtClean="0"/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662262" y="3228975"/>
            <a:ext cx="129073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/>
              <a:t>shopName=Fruit </a:t>
            </a:r>
            <a:r>
              <a:rPr lang="en-US" sz="800" dirty="0" smtClean="0"/>
              <a:t>Mart</a:t>
            </a:r>
          </a:p>
          <a:p>
            <a:r>
              <a:rPr lang="en-US" sz="800" dirty="0" smtClean="0"/>
              <a:t> </a:t>
            </a:r>
            <a:r>
              <a:rPr lang="en-US" sz="800" dirty="0"/>
              <a:t>listOfAvailableFruits</a:t>
            </a:r>
            <a:r>
              <a:rPr lang="en-US" sz="800" dirty="0" smtClean="0"/>
              <a:t>=</a:t>
            </a:r>
          </a:p>
          <a:p>
            <a:r>
              <a:rPr lang="en-US" sz="800" dirty="0" smtClean="0"/>
              <a:t>[</a:t>
            </a:r>
            <a:r>
              <a:rPr lang="en-US" sz="800" dirty="0"/>
              <a:t>apple, pineapple, orange]</a:t>
            </a:r>
          </a:p>
        </p:txBody>
      </p:sp>
      <p:sp>
        <p:nvSpPr>
          <p:cNvPr id="22" name="Rectangular Callout 21"/>
          <p:cNvSpPr/>
          <p:nvPr/>
        </p:nvSpPr>
        <p:spPr>
          <a:xfrm>
            <a:off x="127000" y="1523999"/>
            <a:ext cx="3216275" cy="546525"/>
          </a:xfrm>
          <a:prstGeom prst="wedgeRectCallout">
            <a:avLst>
              <a:gd name="adj1" fmla="val -5499"/>
              <a:gd name="adj2" fmla="val 14659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instantiate?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configure and how to configure?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498236" y="3743325"/>
            <a:ext cx="3478041" cy="914400"/>
          </a:xfrm>
          <a:prstGeom prst="wedgeRectCallout">
            <a:avLst>
              <a:gd name="adj1" fmla="val -75534"/>
              <a:gd name="adj2" fmla="val -12700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Create the </a:t>
            </a:r>
            <a:r>
              <a:rPr lang="en-US" sz="1100" dirty="0" smtClean="0"/>
              <a:t>FruitShop </a:t>
            </a:r>
            <a:r>
              <a:rPr lang="en-US" sz="1100" dirty="0"/>
              <a:t>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Configure the FruitShop </a:t>
            </a:r>
            <a:r>
              <a:rPr lang="en-US" sz="1100" dirty="0" smtClean="0"/>
              <a:t>object</a:t>
            </a:r>
            <a:r>
              <a:rPr lang="en-US" sz="11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Manage FruitShop </a:t>
            </a:r>
            <a:r>
              <a:rPr lang="en-US" sz="1100" dirty="0" smtClean="0"/>
              <a:t>object </a:t>
            </a:r>
            <a:r>
              <a:rPr lang="en-US" sz="1100" dirty="0"/>
              <a:t>complete life cycle from creation till destruction.</a:t>
            </a: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 flipH="1">
            <a:off x="1683276" y="2867799"/>
            <a:ext cx="1" cy="866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3"/>
          </p:cNvCxnSpPr>
          <p:nvPr/>
        </p:nvCxnSpPr>
        <p:spPr>
          <a:xfrm>
            <a:off x="5014773" y="1393195"/>
            <a:ext cx="94787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352800" y="27801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List Collection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782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65138"/>
            <a:ext cx="5926137" cy="27352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3352800" y="27801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List Collection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505200"/>
            <a:ext cx="8607425" cy="1371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80625</TotalTime>
  <Words>156</Words>
  <Application>Microsoft Office PowerPoint</Application>
  <PresentationFormat>Custom</PresentationFormat>
  <Paragraphs>37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8522</cp:revision>
  <dcterms:created xsi:type="dcterms:W3CDTF">2006-08-16T00:00:00Z</dcterms:created>
  <dcterms:modified xsi:type="dcterms:W3CDTF">2018-01-03T13:42:37Z</dcterms:modified>
</cp:coreProperties>
</file>