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5"/>
  </p:notesMasterIdLst>
  <p:sldIdLst>
    <p:sldId id="437" r:id="rId2"/>
    <p:sldId id="439" r:id="rId3"/>
    <p:sldId id="438" r:id="rId4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3/15/2018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143000" y="35738"/>
            <a:ext cx="6781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Spring dependency checking with @Required </a:t>
            </a:r>
            <a:r>
              <a:rPr lang="en-US" sz="1200" dirty="0" smtClean="0"/>
              <a:t>Annotation (</a:t>
            </a:r>
            <a:r>
              <a:rPr lang="en-US" sz="1200" dirty="0"/>
              <a:t>Include </a:t>
            </a:r>
            <a:r>
              <a:rPr lang="en-US" sz="1200" dirty="0" smtClean="0"/>
              <a:t>RequiredAnnotationBeanPostProcessor</a:t>
            </a:r>
            <a:r>
              <a:rPr lang="en-US" sz="1200" dirty="0" smtClean="0"/>
              <a:t>)</a:t>
            </a:r>
            <a:endParaRPr lang="en-US" sz="1200" dirty="0"/>
          </a:p>
        </p:txBody>
      </p:sp>
      <p:sp>
        <p:nvSpPr>
          <p:cNvPr id="15" name="Rectangle 14"/>
          <p:cNvSpPr/>
          <p:nvPr/>
        </p:nvSpPr>
        <p:spPr>
          <a:xfrm>
            <a:off x="127000" y="1914257"/>
            <a:ext cx="8788400" cy="1015663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Spring’s dependency checking in bean configuration file is used to make sure all properties of a certain types (primitive, collection or object) have been set. </a:t>
            </a:r>
            <a:endParaRPr lang="en-US" sz="1200" dirty="0" smtClean="0"/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In </a:t>
            </a:r>
            <a:r>
              <a:rPr lang="en-US" sz="1200" dirty="0"/>
              <a:t>most scenarios, </a:t>
            </a:r>
            <a:r>
              <a:rPr lang="en-US" sz="1200" dirty="0" smtClean="0"/>
              <a:t>we </a:t>
            </a:r>
            <a:r>
              <a:rPr lang="en-US" sz="1200" dirty="0"/>
              <a:t>just need to make sure a particular property has been set, but not all properties..</a:t>
            </a:r>
          </a:p>
          <a:p>
            <a:r>
              <a:rPr lang="en-US" sz="1200" dirty="0" smtClean="0"/>
              <a:t>     For </a:t>
            </a:r>
            <a:r>
              <a:rPr lang="en-US" sz="1200" dirty="0"/>
              <a:t>this case, you need </a:t>
            </a:r>
            <a:r>
              <a:rPr lang="en-US" sz="1200" dirty="0">
                <a:solidFill>
                  <a:srgbClr val="FF0000"/>
                </a:solidFill>
              </a:rPr>
              <a:t>@Required</a:t>
            </a:r>
            <a:r>
              <a:rPr lang="en-US" sz="1200" dirty="0"/>
              <a:t> annotation</a:t>
            </a:r>
          </a:p>
        </p:txBody>
      </p:sp>
    </p:spTree>
    <p:extLst>
      <p:ext uri="{BB962C8B-B14F-4D97-AF65-F5344CB8AC3E}">
        <p14:creationId xmlns:p14="http://schemas.microsoft.com/office/powerpoint/2010/main" val="3285516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7350" y="381000"/>
            <a:ext cx="4873625" cy="2523861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Rectangular Callout 6"/>
          <p:cNvSpPr/>
          <p:nvPr/>
        </p:nvSpPr>
        <p:spPr>
          <a:xfrm>
            <a:off x="4267200" y="3444876"/>
            <a:ext cx="4832350" cy="1279524"/>
          </a:xfrm>
          <a:prstGeom prst="wedgeRectCallout">
            <a:avLst>
              <a:gd name="adj1" fmla="val -5977"/>
              <a:gd name="adj2" fmla="val -91418"/>
            </a:avLst>
          </a:prstGeom>
          <a:ln w="31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endParaRPr lang="en-US" sz="1050" dirty="0" smtClean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050" dirty="0" smtClean="0"/>
              <a:t>Simply </a:t>
            </a:r>
            <a:r>
              <a:rPr lang="en-US" sz="1050" dirty="0"/>
              <a:t>apply the </a:t>
            </a:r>
            <a:r>
              <a:rPr lang="en-US" sz="1050" dirty="0">
                <a:solidFill>
                  <a:srgbClr val="FF0000"/>
                </a:solidFill>
              </a:rPr>
              <a:t>@Required </a:t>
            </a:r>
            <a:r>
              <a:rPr lang="en-US" sz="1050" dirty="0"/>
              <a:t>annotation will not enforce the property checking, </a:t>
            </a:r>
            <a:r>
              <a:rPr lang="en-US" sz="1050" dirty="0" smtClean="0"/>
              <a:t>we </a:t>
            </a:r>
            <a:r>
              <a:rPr lang="en-US" sz="1050" dirty="0"/>
              <a:t>also need to register an </a:t>
            </a:r>
            <a:r>
              <a:rPr lang="en-US" sz="1050" dirty="0" smtClean="0">
                <a:solidFill>
                  <a:srgbClr val="FF0000"/>
                </a:solidFill>
              </a:rPr>
              <a:t>RequiredAnnotationBeanPostProcessor</a:t>
            </a:r>
            <a:r>
              <a:rPr lang="en-US" sz="1050" dirty="0">
                <a:solidFill>
                  <a:srgbClr val="FF0000"/>
                </a:solidFill>
              </a:rPr>
              <a:t> </a:t>
            </a:r>
            <a:r>
              <a:rPr lang="en-US" sz="1050" dirty="0" smtClean="0"/>
              <a:t>to </a:t>
            </a:r>
            <a:r>
              <a:rPr lang="en-US" sz="1050" dirty="0"/>
              <a:t>aware of the </a:t>
            </a:r>
            <a:r>
              <a:rPr lang="en-US" sz="1050" dirty="0">
                <a:solidFill>
                  <a:srgbClr val="FF0000"/>
                </a:solidFill>
              </a:rPr>
              <a:t>@Required </a:t>
            </a:r>
            <a:r>
              <a:rPr lang="en-US" sz="1050" dirty="0"/>
              <a:t>annotation in bean configuration file</a:t>
            </a:r>
            <a:r>
              <a:rPr lang="en-US" sz="105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05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050" dirty="0"/>
              <a:t>The </a:t>
            </a:r>
            <a:r>
              <a:rPr lang="en-US" sz="1050" dirty="0">
                <a:solidFill>
                  <a:srgbClr val="FF0000"/>
                </a:solidFill>
              </a:rPr>
              <a:t>RequiredAnnotationBeanPostProcessor </a:t>
            </a:r>
            <a:r>
              <a:rPr lang="en-US" sz="1050" dirty="0"/>
              <a:t>can be enabled </a:t>
            </a:r>
            <a:r>
              <a:rPr lang="en-US" sz="1050" dirty="0" smtClean="0"/>
              <a:t> by  Including </a:t>
            </a:r>
            <a:r>
              <a:rPr lang="en-US" sz="1050" dirty="0"/>
              <a:t> ‘</a:t>
            </a:r>
            <a:r>
              <a:rPr lang="en-US" sz="1050" dirty="0">
                <a:solidFill>
                  <a:srgbClr val="FF0000"/>
                </a:solidFill>
              </a:rPr>
              <a:t>RequiredAnnotationBeanPostProcessor</a:t>
            </a:r>
            <a:r>
              <a:rPr lang="en-US" sz="1050" dirty="0"/>
              <a:t>’ directly in bean configuration file.</a:t>
            </a:r>
            <a:endParaRPr lang="en-US" sz="1050" dirty="0" smtClean="0"/>
          </a:p>
          <a:p>
            <a:pPr marL="171450" indent="-171450">
              <a:buFont typeface="Wingdings" pitchFamily="2" charset="2"/>
              <a:buChar char="ü"/>
            </a:pPr>
            <a:endParaRPr lang="en-US" sz="1050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339726"/>
            <a:ext cx="3654425" cy="3105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3509964"/>
            <a:ext cx="3578225" cy="12912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Rounded Rectangular Callout 13"/>
          <p:cNvSpPr/>
          <p:nvPr/>
        </p:nvSpPr>
        <p:spPr>
          <a:xfrm>
            <a:off x="2263774" y="2878266"/>
            <a:ext cx="1933576" cy="612648"/>
          </a:xfrm>
          <a:prstGeom prst="wedgeRoundRectCallout">
            <a:avLst>
              <a:gd name="adj1" fmla="val -112951"/>
              <a:gd name="adj2" fmla="val 60945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900" dirty="0"/>
              <a:t>A </a:t>
            </a:r>
            <a:r>
              <a:rPr lang="en-US" sz="900" dirty="0" smtClean="0"/>
              <a:t>Employee object</a:t>
            </a:r>
            <a:r>
              <a:rPr lang="en-US" sz="900" dirty="0"/>
              <a:t>, apply @Required in </a:t>
            </a:r>
            <a:r>
              <a:rPr lang="en-US" sz="900" dirty="0" smtClean="0"/>
              <a:t>setAddress() </a:t>
            </a:r>
            <a:r>
              <a:rPr lang="en-US" sz="900" dirty="0"/>
              <a:t>method to make sure the person property has been set.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143000" y="35738"/>
            <a:ext cx="6781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Spring dependency checking with @Required </a:t>
            </a:r>
            <a:r>
              <a:rPr lang="en-US" sz="1200" dirty="0" smtClean="0"/>
              <a:t>Annotation (</a:t>
            </a:r>
            <a:r>
              <a:rPr lang="en-US" sz="1200" dirty="0"/>
              <a:t>Include </a:t>
            </a:r>
            <a:r>
              <a:rPr lang="en-US" sz="1200" dirty="0" smtClean="0"/>
              <a:t>RequiredAnnotationBeanPostProcessor</a:t>
            </a:r>
            <a:r>
              <a:rPr lang="en-US" sz="1200" dirty="0" smtClean="0"/>
              <a:t>)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488578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609600"/>
            <a:ext cx="5683250" cy="2811462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3737511"/>
            <a:ext cx="8648700" cy="678378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sp>
        <p:nvSpPr>
          <p:cNvPr id="8" name="Rectangle 7"/>
          <p:cNvSpPr/>
          <p:nvPr/>
        </p:nvSpPr>
        <p:spPr>
          <a:xfrm>
            <a:off x="1143000" y="35738"/>
            <a:ext cx="6781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Spring dependency checking with @Required </a:t>
            </a:r>
            <a:r>
              <a:rPr lang="en-US" sz="1200" dirty="0" smtClean="0"/>
              <a:t>Annotation (</a:t>
            </a:r>
            <a:r>
              <a:rPr lang="en-US" sz="1200" dirty="0"/>
              <a:t>Include </a:t>
            </a:r>
            <a:r>
              <a:rPr lang="en-US" sz="1200" dirty="0" smtClean="0"/>
              <a:t>RequiredAnnotationBeanPostProcessor</a:t>
            </a:r>
            <a:r>
              <a:rPr lang="en-US" sz="1200" dirty="0" smtClean="0"/>
              <a:t>)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997232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82377</TotalTime>
  <Words>77</Words>
  <Application>Microsoft Office PowerPoint</Application>
  <PresentationFormat>Custom</PresentationFormat>
  <Paragraphs>15</Paragraphs>
  <Slides>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8885</cp:revision>
  <dcterms:created xsi:type="dcterms:W3CDTF">2006-08-16T00:00:00Z</dcterms:created>
  <dcterms:modified xsi:type="dcterms:W3CDTF">2018-03-15T13:26:27Z</dcterms:modified>
</cp:coreProperties>
</file>