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4" r:id="rId3"/>
    <p:sldId id="44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598" y="1371600"/>
            <a:ext cx="8686799" cy="1015663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Spring EL is similar with </a:t>
            </a:r>
            <a:r>
              <a:rPr lang="en-US" sz="1200" dirty="0" smtClean="0"/>
              <a:t>OGNL </a:t>
            </a:r>
            <a:r>
              <a:rPr lang="en-US" sz="1200" dirty="0"/>
              <a:t>and JSF </a:t>
            </a:r>
            <a:r>
              <a:rPr lang="en-US" sz="1200" dirty="0" smtClean="0"/>
              <a:t>EL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Spring EL </a:t>
            </a:r>
            <a:r>
              <a:rPr lang="en-US" sz="1200" dirty="0"/>
              <a:t>evaluated or executed during the bean creation time.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addition, all Spring expressions are available via XML or annotation.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592" y="3733799"/>
            <a:ext cx="8308813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OGNL stands for Object-Graph Navigation Language; it is an expression language for getting and setting properties of Java objects, </a:t>
            </a:r>
            <a:endParaRPr lang="en-US" sz="1200" dirty="0" smtClean="0"/>
          </a:p>
          <a:p>
            <a:r>
              <a:rPr lang="en-US" sz="1200" dirty="0" smtClean="0"/>
              <a:t>plus </a:t>
            </a:r>
            <a:r>
              <a:rPr lang="en-US" sz="1200" dirty="0"/>
              <a:t>other extras such as list projection and selection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" y="465138"/>
            <a:ext cx="3100387" cy="357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" y="4037769"/>
            <a:ext cx="3267075" cy="99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38" y="312738"/>
            <a:ext cx="216932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47800" y="87630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8" y="2590800"/>
            <a:ext cx="4335463" cy="23330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ectangular Callout 11"/>
          <p:cNvSpPr/>
          <p:nvPr/>
        </p:nvSpPr>
        <p:spPr>
          <a:xfrm>
            <a:off x="4800601" y="465138"/>
            <a:ext cx="4221160" cy="1668462"/>
          </a:xfrm>
          <a:prstGeom prst="wedgeRectCallout">
            <a:avLst>
              <a:gd name="adj1" fmla="val -13611"/>
              <a:gd name="adj2" fmla="val 8710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/>
              <a:t>SpEL </a:t>
            </a:r>
            <a:r>
              <a:rPr lang="en-US" sz="1200" dirty="0"/>
              <a:t>are enclosed with </a:t>
            </a:r>
            <a:r>
              <a:rPr lang="en-US" sz="1200" dirty="0">
                <a:solidFill>
                  <a:srgbClr val="FF0000"/>
                </a:solidFill>
              </a:rPr>
              <a:t>#{ SpEL expression }</a:t>
            </a:r>
            <a:r>
              <a:rPr lang="en-US" sz="1200" dirty="0"/>
              <a:t>, see following example in XML bean definition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#{address</a:t>
            </a:r>
            <a:r>
              <a:rPr lang="en-US" sz="1200" i="1" dirty="0" smtClean="0"/>
              <a:t>} – </a:t>
            </a:r>
            <a:r>
              <a:rPr lang="en-US" sz="1200" dirty="0"/>
              <a:t>inject </a:t>
            </a:r>
            <a:r>
              <a:rPr lang="en-US" sz="1200" dirty="0" smtClean="0"/>
              <a:t>“</a:t>
            </a:r>
            <a:r>
              <a:rPr lang="en-US" sz="1200" i="1" dirty="0" smtClean="0"/>
              <a:t>addressBean</a:t>
            </a:r>
            <a:r>
              <a:rPr lang="en-US" sz="1200" dirty="0" smtClean="0"/>
              <a:t>” </a:t>
            </a:r>
            <a:r>
              <a:rPr lang="en-US" sz="1200" dirty="0"/>
              <a:t>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“address” </a:t>
            </a:r>
            <a:r>
              <a:rPr lang="en-US" sz="1200" dirty="0"/>
              <a:t>property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#{address.state</a:t>
            </a:r>
            <a:r>
              <a:rPr lang="en-US" sz="1200" i="1" dirty="0" smtClean="0"/>
              <a:t>} - </a:t>
            </a:r>
            <a:r>
              <a:rPr lang="en-US" sz="1200" dirty="0"/>
              <a:t>inject </a:t>
            </a:r>
            <a:r>
              <a:rPr lang="en-US" sz="1200" dirty="0" smtClean="0"/>
              <a:t>“addressBean</a:t>
            </a:r>
            <a:r>
              <a:rPr lang="en-US" sz="1200" dirty="0"/>
              <a:t>”‘s </a:t>
            </a:r>
            <a:r>
              <a:rPr lang="en-US" sz="1200" dirty="0" smtClean="0"/>
              <a:t>“state” </a:t>
            </a:r>
            <a:r>
              <a:rPr lang="en-US" sz="1200" dirty="0"/>
              <a:t>property into </a:t>
            </a:r>
            <a:r>
              <a:rPr lang="en-US" sz="1200" dirty="0" smtClean="0"/>
              <a:t>“employeeBean</a:t>
            </a:r>
            <a:r>
              <a:rPr lang="en-US" sz="1200" dirty="0"/>
              <a:t>” bean’s </a:t>
            </a:r>
            <a:r>
              <a:rPr lang="en-US" sz="1200" dirty="0" smtClean="0"/>
              <a:t>“employeeState” </a:t>
            </a:r>
            <a:r>
              <a:rPr lang="en-US" sz="1200" dirty="0"/>
              <a:t>property.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91400" y="4486426"/>
            <a:ext cx="419100" cy="39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14698" y="3200400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 </a:t>
            </a:r>
            <a:r>
              <a:rPr lang="en-US" smtClean="0"/>
              <a:t>city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89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Expression </a:t>
            </a:r>
            <a:r>
              <a:rPr lang="en-US" sz="1200" dirty="0" smtClean="0"/>
              <a:t>Language  Dependency Injection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138"/>
            <a:ext cx="5410200" cy="26139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200400"/>
            <a:ext cx="8950325" cy="148862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2438400" y="45720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43500" y="4581525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82451</TotalTime>
  <Words>69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8898</cp:revision>
  <dcterms:created xsi:type="dcterms:W3CDTF">2006-08-16T00:00:00Z</dcterms:created>
  <dcterms:modified xsi:type="dcterms:W3CDTF">2018-04-20T14:27:49Z</dcterms:modified>
</cp:coreProperties>
</file>