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2" r:id="rId2"/>
    <p:sldId id="44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07988"/>
            <a:ext cx="3896032" cy="33000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@</a:t>
            </a:r>
            <a:r>
              <a:rPr lang="en-US" sz="1200" dirty="0" smtClean="0"/>
              <a:t>Qualifier Annotation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419600" y="1219200"/>
            <a:ext cx="4191000" cy="600075"/>
          </a:xfrm>
          <a:prstGeom prst="wedgeRoundRectCallout">
            <a:avLst>
              <a:gd name="adj1" fmla="val -105317"/>
              <a:gd name="adj2" fmla="val 3935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@Qualifier </a:t>
            </a:r>
            <a:r>
              <a:rPr lang="en-US" sz="1200" dirty="0"/>
              <a:t>annotation us used to control which bean should be autowire on a field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8000"/>
            <a:ext cx="4724400" cy="28730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5783262" cy="29638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505200"/>
            <a:ext cx="8759825" cy="138770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3581400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@</a:t>
            </a:r>
            <a:r>
              <a:rPr lang="en-US" sz="1200" dirty="0" smtClean="0"/>
              <a:t>Qualifier 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32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82395</TotalTime>
  <Words>25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8833</cp:revision>
  <dcterms:created xsi:type="dcterms:W3CDTF">2006-08-16T00:00:00Z</dcterms:created>
  <dcterms:modified xsi:type="dcterms:W3CDTF">2018-03-26T10:46:57Z</dcterms:modified>
</cp:coreProperties>
</file>