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44" r:id="rId2"/>
    <p:sldId id="445" r:id="rId3"/>
    <p:sldId id="443" r:id="rId4"/>
    <p:sldId id="446" r:id="rId5"/>
    <p:sldId id="447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142999"/>
            <a:ext cx="4968875" cy="284187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24248" y="35739"/>
            <a:ext cx="2667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Cron Expressions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638800" y="1981200"/>
            <a:ext cx="3352800" cy="1524000"/>
          </a:xfrm>
          <a:prstGeom prst="wedgeRoundRectCallout">
            <a:avLst>
              <a:gd name="adj1" fmla="val -140153"/>
              <a:gd name="adj2" fmla="val 1849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Sometimes delays and rates are not enough, and we need the flexibility of a </a:t>
            </a:r>
            <a:r>
              <a:rPr lang="en-US" sz="1200" dirty="0">
                <a:solidFill>
                  <a:srgbClr val="FF0000"/>
                </a:solidFill>
              </a:rPr>
              <a:t>cron </a:t>
            </a:r>
            <a:r>
              <a:rPr lang="en-US" sz="1200" dirty="0"/>
              <a:t>expression to control the schedule of our </a:t>
            </a:r>
            <a:r>
              <a:rPr lang="en-US" sz="1200" dirty="0" smtClean="0"/>
              <a:t>tasks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I</a:t>
            </a:r>
            <a:r>
              <a:rPr lang="en-US" sz="1200" dirty="0" smtClean="0"/>
              <a:t>n </a:t>
            </a:r>
            <a:r>
              <a:rPr lang="en-US" sz="1200" dirty="0"/>
              <a:t>this example, that we’re scheduling a task to be executed </a:t>
            </a:r>
            <a:r>
              <a:rPr lang="en-US" sz="1200" dirty="0" smtClean="0"/>
              <a:t>on Every </a:t>
            </a:r>
            <a:r>
              <a:rPr lang="en-US" sz="1200" dirty="0"/>
              <a:t>minute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143249" y="815962"/>
            <a:ext cx="3048000" cy="654075"/>
          </a:xfrm>
          <a:prstGeom prst="wedgeRoundRectCallout">
            <a:avLst>
              <a:gd name="adj1" fmla="val -105252"/>
              <a:gd name="adj2" fmla="val 1459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@EnableScheduling</a:t>
            </a:r>
            <a:r>
              <a:rPr lang="en-US" sz="1200" dirty="0"/>
              <a:t> ensures that a background task executor is created. Without it, nothing gets scheduled.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700" y="4038600"/>
            <a:ext cx="7277099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simple rules that need to be followed to annotate a method with </a:t>
            </a:r>
            <a:r>
              <a:rPr lang="en-US" sz="1200" i="1" dirty="0"/>
              <a:t>@Scheduled</a:t>
            </a:r>
            <a:r>
              <a:rPr lang="en-US" sz="1200" dirty="0"/>
              <a:t> are: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have void return type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not accept any parameters</a:t>
            </a:r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381125"/>
            <a:ext cx="6211887" cy="22669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3524248" y="35739"/>
            <a:ext cx="2667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Cron Expressions</a:t>
            </a:r>
          </a:p>
        </p:txBody>
      </p:sp>
    </p:spTree>
    <p:extLst>
      <p:ext uri="{BB962C8B-B14F-4D97-AF65-F5344CB8AC3E}">
        <p14:creationId xmlns:p14="http://schemas.microsoft.com/office/powerpoint/2010/main" val="32415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9"/>
            <a:ext cx="6021387" cy="2430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124200"/>
            <a:ext cx="8877300" cy="158444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Rectangle 8"/>
          <p:cNvSpPr/>
          <p:nvPr/>
        </p:nvSpPr>
        <p:spPr>
          <a:xfrm>
            <a:off x="3524248" y="35739"/>
            <a:ext cx="2667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Cron Expressions</a:t>
            </a:r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24000"/>
            <a:ext cx="8535987" cy="1905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10" name="Rectangle 9"/>
          <p:cNvSpPr/>
          <p:nvPr/>
        </p:nvSpPr>
        <p:spPr>
          <a:xfrm>
            <a:off x="3524248" y="35739"/>
            <a:ext cx="2667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Cron Expressions</a:t>
            </a:r>
          </a:p>
        </p:txBody>
      </p:sp>
    </p:spTree>
    <p:extLst>
      <p:ext uri="{BB962C8B-B14F-4D97-AF65-F5344CB8AC3E}">
        <p14:creationId xmlns:p14="http://schemas.microsoft.com/office/powerpoint/2010/main" val="182130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3200" y="1371600"/>
            <a:ext cx="635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https://www.freeformatter.com/cron-expression-generator-quartz.html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3524248" y="35739"/>
            <a:ext cx="2667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Cron Expressions</a:t>
            </a:r>
          </a:p>
        </p:txBody>
      </p:sp>
    </p:spTree>
    <p:extLst>
      <p:ext uri="{BB962C8B-B14F-4D97-AF65-F5344CB8AC3E}">
        <p14:creationId xmlns:p14="http://schemas.microsoft.com/office/powerpoint/2010/main" val="117616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82677</TotalTime>
  <Words>109</Words>
  <Application>Microsoft Office PowerPoint</Application>
  <PresentationFormat>Custom</PresentationFormat>
  <Paragraphs>18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9076</cp:revision>
  <dcterms:created xsi:type="dcterms:W3CDTF">2006-08-16T00:00:00Z</dcterms:created>
  <dcterms:modified xsi:type="dcterms:W3CDTF">2018-10-08T13:44:59Z</dcterms:modified>
</cp:coreProperties>
</file>