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37" r:id="rId2"/>
    <p:sldId id="439" r:id="rId3"/>
    <p:sldId id="440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2775" y="465138"/>
            <a:ext cx="7921625" cy="27699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In case of </a:t>
            </a:r>
            <a:r>
              <a:rPr lang="en-US" sz="1200" dirty="0">
                <a:solidFill>
                  <a:srgbClr val="FF0000"/>
                </a:solidFill>
              </a:rPr>
              <a:t>no </a:t>
            </a:r>
            <a:r>
              <a:rPr lang="en-US" sz="1200" dirty="0" smtClean="0">
                <a:solidFill>
                  <a:srgbClr val="FF0000"/>
                </a:solidFill>
              </a:rPr>
              <a:t>auto-wiring </a:t>
            </a:r>
            <a:r>
              <a:rPr lang="en-US" sz="1200" dirty="0">
                <a:solidFill>
                  <a:srgbClr val="FF0000"/>
                </a:solidFill>
              </a:rPr>
              <a:t>mode</a:t>
            </a:r>
            <a:r>
              <a:rPr lang="en-US" sz="1200" dirty="0"/>
              <a:t>, spring container doesn't inject the dependency by </a:t>
            </a:r>
            <a:r>
              <a:rPr lang="en-US" sz="1200" dirty="0" smtClean="0"/>
              <a:t>auto-wiring</a:t>
            </a:r>
            <a:r>
              <a:rPr lang="en-US" sz="1200" dirty="0"/>
              <a:t>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0400" y="35739"/>
            <a:ext cx="3276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Dependency Injection with static factory method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2347911"/>
            <a:ext cx="4572000" cy="15906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Rounded Rectangular Callout 6"/>
          <p:cNvSpPr/>
          <p:nvPr/>
        </p:nvSpPr>
        <p:spPr>
          <a:xfrm>
            <a:off x="5867400" y="4162425"/>
            <a:ext cx="3124200" cy="612648"/>
          </a:xfrm>
          <a:prstGeom prst="wedgeRoundRectCallout">
            <a:avLst>
              <a:gd name="adj1" fmla="val 31117"/>
              <a:gd name="adj2" fmla="val -159826"/>
              <a:gd name="adj3" fmla="val 16667"/>
            </a:avLst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 </a:t>
            </a:r>
            <a:r>
              <a:rPr lang="en-US" sz="1200" b="1" dirty="0"/>
              <a:t>static factory method</a:t>
            </a:r>
            <a:r>
              <a:rPr lang="en-US" sz="1200" dirty="0"/>
              <a:t> that returns instance of </a:t>
            </a:r>
            <a:r>
              <a:rPr lang="en-US" sz="1200" b="1" dirty="0"/>
              <a:t>its own</a:t>
            </a:r>
            <a:r>
              <a:rPr lang="en-US" sz="1200" dirty="0"/>
              <a:t> class. It is used in singleton design pattern.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5" y="990600"/>
            <a:ext cx="4128645" cy="38862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3200400" y="3429000"/>
            <a:ext cx="2667000" cy="1039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754621"/>
            <a:ext cx="4086225" cy="119837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ApplicationContext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71003" y="2590800"/>
            <a:ext cx="16245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65175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40588" y="1393195"/>
            <a:ext cx="750526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Employee</a:t>
            </a:r>
          </a:p>
        </p:txBody>
      </p:sp>
      <p:sp>
        <p:nvSpPr>
          <p:cNvPr id="15" name="Oval 14"/>
          <p:cNvSpPr/>
          <p:nvPr/>
        </p:nvSpPr>
        <p:spPr>
          <a:xfrm>
            <a:off x="3562350" y="2753409"/>
            <a:ext cx="1295400" cy="7898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ular Callout 21"/>
          <p:cNvSpPr/>
          <p:nvPr/>
        </p:nvSpPr>
        <p:spPr>
          <a:xfrm>
            <a:off x="127000" y="1366339"/>
            <a:ext cx="3216275" cy="704186"/>
          </a:xfrm>
          <a:prstGeom prst="wedgeRectCallout">
            <a:avLst>
              <a:gd name="adj1" fmla="val -6683"/>
              <a:gd name="adj2" fmla="val 136894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What object </a:t>
            </a:r>
            <a:r>
              <a:rPr lang="en-US" sz="1100" dirty="0"/>
              <a:t>to </a:t>
            </a:r>
            <a:r>
              <a:rPr lang="en-US" sz="1100" dirty="0" smtClean="0"/>
              <a:t>instantiate?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What object to configure and how to configure?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5610225" y="3950909"/>
            <a:ext cx="3381375" cy="880232"/>
          </a:xfrm>
          <a:prstGeom prst="wedgeRectCallout">
            <a:avLst>
              <a:gd name="adj1" fmla="val -78411"/>
              <a:gd name="adj2" fmla="val -105226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C</a:t>
            </a:r>
            <a:r>
              <a:rPr lang="en-US" sz="1100" dirty="0" smtClean="0"/>
              <a:t>reate the employee 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Configure the  employee 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M</a:t>
            </a:r>
            <a:r>
              <a:rPr lang="en-US" sz="1100" dirty="0" smtClean="0"/>
              <a:t>anage employee object complete </a:t>
            </a:r>
            <a:r>
              <a:rPr lang="en-US" sz="1100" dirty="0"/>
              <a:t>life cycle from creation till destruction.</a:t>
            </a: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1683277" y="2867799"/>
            <a:ext cx="0" cy="886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029200" y="1567661"/>
            <a:ext cx="9334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409575"/>
            <a:ext cx="3124199" cy="31337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25" name="Rectangle 24"/>
          <p:cNvSpPr/>
          <p:nvPr/>
        </p:nvSpPr>
        <p:spPr>
          <a:xfrm>
            <a:off x="3200400" y="35739"/>
            <a:ext cx="3276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Dependency Injection with static factory method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59714" y="2870328"/>
            <a:ext cx="76174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Animal(</a:t>
            </a:r>
          </a:p>
          <a:p>
            <a:r>
              <a:rPr lang="en-US" sz="900" dirty="0" smtClean="0"/>
              <a:t>Dog or Cow)</a:t>
            </a:r>
          </a:p>
          <a:p>
            <a:r>
              <a:rPr lang="en-US" sz="900" dirty="0" smtClean="0"/>
              <a:t>Object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6806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200400" y="35739"/>
            <a:ext cx="3276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Dependency Injection with static factory method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8"/>
            <a:ext cx="5602287" cy="288766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3503997"/>
            <a:ext cx="8915400" cy="146925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48708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82224</TotalTime>
  <Words>88</Words>
  <Application>Microsoft Office PowerPoint</Application>
  <PresentationFormat>Custom</PresentationFormat>
  <Paragraphs>20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8683</cp:revision>
  <dcterms:created xsi:type="dcterms:W3CDTF">2006-08-16T00:00:00Z</dcterms:created>
  <dcterms:modified xsi:type="dcterms:W3CDTF">2018-02-20T09:37:45Z</dcterms:modified>
</cp:coreProperties>
</file>