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5"/>
  </p:notesMasterIdLst>
  <p:sldIdLst>
    <p:sldId id="437" r:id="rId2"/>
    <p:sldId id="439" r:id="rId3"/>
    <p:sldId id="440" r:id="rId4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2/20/2018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1066800"/>
            <a:ext cx="5457825" cy="202882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17" y="2409418"/>
            <a:ext cx="3292983" cy="1781582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597025" y="35739"/>
            <a:ext cx="6175375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Dependency Injection with </a:t>
            </a:r>
            <a:r>
              <a:rPr lang="en-US" sz="1200" dirty="0" smtClean="0"/>
              <a:t>non-static </a:t>
            </a:r>
            <a:r>
              <a:rPr lang="en-US" sz="1200" dirty="0"/>
              <a:t>factory </a:t>
            </a:r>
            <a:r>
              <a:rPr lang="en-US" sz="1200" dirty="0" smtClean="0"/>
              <a:t>method </a:t>
            </a:r>
            <a:r>
              <a:rPr lang="en-US" sz="1200" dirty="0"/>
              <a:t>that returns the instance of another </a:t>
            </a:r>
            <a:r>
              <a:rPr lang="en-US" sz="1200" dirty="0" smtClean="0"/>
              <a:t>class</a:t>
            </a:r>
            <a:endParaRPr lang="en-US" sz="1200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5638800" y="3387852"/>
            <a:ext cx="3124200" cy="612648"/>
          </a:xfrm>
          <a:prstGeom prst="wedgeRoundRectCallout">
            <a:avLst>
              <a:gd name="adj1" fmla="val -49066"/>
              <a:gd name="adj2" fmla="val -167600"/>
              <a:gd name="adj3" fmla="val 1666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A </a:t>
            </a:r>
            <a:r>
              <a:rPr lang="en-US" sz="1200" b="1" dirty="0" smtClean="0"/>
              <a:t>non-static </a:t>
            </a:r>
            <a:r>
              <a:rPr lang="en-US" sz="1200" b="1" dirty="0"/>
              <a:t>factory method</a:t>
            </a:r>
            <a:r>
              <a:rPr lang="en-US" sz="1200" dirty="0"/>
              <a:t> that returns instance of </a:t>
            </a:r>
            <a:r>
              <a:rPr lang="en-US" sz="1200" b="1" dirty="0"/>
              <a:t>another </a:t>
            </a:r>
            <a:r>
              <a:rPr lang="en-US" sz="1200" b="1" dirty="0" smtClean="0"/>
              <a:t>class</a:t>
            </a:r>
            <a:r>
              <a:rPr lang="en-US" sz="1200" dirty="0" smtClean="0"/>
              <a:t>. </a:t>
            </a:r>
            <a:endParaRPr lang="en-US" sz="12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" y="381000"/>
            <a:ext cx="3175000" cy="1543863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 flipH="1" flipV="1">
            <a:off x="3124200" y="3468624"/>
            <a:ext cx="2514600" cy="1127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5516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0" y="3695700"/>
            <a:ext cx="4092575" cy="124777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790825" y="2209800"/>
            <a:ext cx="2819400" cy="14478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dirty="0" smtClean="0"/>
              <a:t>The Spring Container</a:t>
            </a:r>
          </a:p>
          <a:p>
            <a:r>
              <a:rPr lang="en-US" sz="1200" dirty="0" smtClean="0"/>
              <a:t>(</a:t>
            </a:r>
            <a:r>
              <a:rPr lang="en-US" sz="1200" dirty="0"/>
              <a:t>ApplicationContext</a:t>
            </a:r>
            <a:r>
              <a:rPr lang="en-US" sz="1200" dirty="0" smtClean="0"/>
              <a:t>)</a:t>
            </a:r>
            <a:endParaRPr lang="en-US" sz="1200" dirty="0"/>
          </a:p>
        </p:txBody>
      </p:sp>
      <p:sp>
        <p:nvSpPr>
          <p:cNvPr id="6" name="Rectangle 5"/>
          <p:cNvSpPr/>
          <p:nvPr/>
        </p:nvSpPr>
        <p:spPr>
          <a:xfrm>
            <a:off x="871003" y="2590800"/>
            <a:ext cx="1624547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/>
              <a:t>applicationContext.xml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765175" y="2933700"/>
            <a:ext cx="197802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5" idx="0"/>
          </p:cNvCxnSpPr>
          <p:nvPr/>
        </p:nvCxnSpPr>
        <p:spPr>
          <a:xfrm>
            <a:off x="4200525" y="838200"/>
            <a:ext cx="0" cy="1371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240588" y="1393195"/>
            <a:ext cx="583814" cy="26161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100" dirty="0" smtClean="0"/>
              <a:t>Animal</a:t>
            </a:r>
            <a:endParaRPr lang="en-US" sz="1100" dirty="0"/>
          </a:p>
        </p:txBody>
      </p:sp>
      <p:sp>
        <p:nvSpPr>
          <p:cNvPr id="15" name="Oval 14"/>
          <p:cNvSpPr/>
          <p:nvPr/>
        </p:nvSpPr>
        <p:spPr>
          <a:xfrm>
            <a:off x="3529002" y="2729299"/>
            <a:ext cx="1295400" cy="789891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859714" y="2870328"/>
            <a:ext cx="761747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 smtClean="0"/>
              <a:t>Animal(</a:t>
            </a:r>
          </a:p>
          <a:p>
            <a:r>
              <a:rPr lang="en-US" sz="900" dirty="0" smtClean="0"/>
              <a:t>Dog or Cow)</a:t>
            </a:r>
          </a:p>
          <a:p>
            <a:r>
              <a:rPr lang="en-US" sz="900" dirty="0" smtClean="0"/>
              <a:t>Object</a:t>
            </a:r>
            <a:endParaRPr lang="en-US" sz="900" dirty="0"/>
          </a:p>
        </p:txBody>
      </p:sp>
      <p:sp>
        <p:nvSpPr>
          <p:cNvPr id="22" name="Rectangular Callout 21"/>
          <p:cNvSpPr/>
          <p:nvPr/>
        </p:nvSpPr>
        <p:spPr>
          <a:xfrm>
            <a:off x="127000" y="1366339"/>
            <a:ext cx="3216275" cy="704186"/>
          </a:xfrm>
          <a:prstGeom prst="wedgeRectCallout">
            <a:avLst>
              <a:gd name="adj1" fmla="val -6683"/>
              <a:gd name="adj2" fmla="val 136894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>
              <a:buFont typeface="+mj-lt"/>
              <a:buAutoNum type="arabicPeriod"/>
            </a:pPr>
            <a:r>
              <a:rPr lang="en-US" sz="1100" dirty="0" smtClean="0"/>
              <a:t>What object </a:t>
            </a:r>
            <a:r>
              <a:rPr lang="en-US" sz="1100" dirty="0"/>
              <a:t>to </a:t>
            </a:r>
            <a:r>
              <a:rPr lang="en-US" sz="1100" dirty="0" smtClean="0"/>
              <a:t>instantiate?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 smtClean="0"/>
              <a:t>What object to configure and how to configure?</a:t>
            </a:r>
          </a:p>
        </p:txBody>
      </p:sp>
      <p:sp>
        <p:nvSpPr>
          <p:cNvPr id="23" name="Rectangular Callout 22"/>
          <p:cNvSpPr/>
          <p:nvPr/>
        </p:nvSpPr>
        <p:spPr>
          <a:xfrm>
            <a:off x="5610225" y="3950909"/>
            <a:ext cx="3381375" cy="880232"/>
          </a:xfrm>
          <a:prstGeom prst="wedgeRectCallout">
            <a:avLst>
              <a:gd name="adj1" fmla="val -78411"/>
              <a:gd name="adj2" fmla="val -105226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>
              <a:buFont typeface="+mj-lt"/>
              <a:buAutoNum type="arabicPeriod"/>
            </a:pPr>
            <a:r>
              <a:rPr lang="en-US" sz="1100" dirty="0"/>
              <a:t>C</a:t>
            </a:r>
            <a:r>
              <a:rPr lang="en-US" sz="1100" dirty="0" smtClean="0"/>
              <a:t>reate the Animal object.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 smtClean="0"/>
              <a:t>Configure the  Animal object.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/>
              <a:t>M</a:t>
            </a:r>
            <a:r>
              <a:rPr lang="en-US" sz="1100" dirty="0" smtClean="0"/>
              <a:t>anage Animal object complete </a:t>
            </a:r>
            <a:r>
              <a:rPr lang="en-US" sz="1100" dirty="0"/>
              <a:t>life cycle from creation till destruction.</a:t>
            </a:r>
          </a:p>
        </p:txBody>
      </p:sp>
      <p:cxnSp>
        <p:nvCxnSpPr>
          <p:cNvPr id="9" name="Straight Arrow Connector 8"/>
          <p:cNvCxnSpPr>
            <a:stCxn id="6" idx="2"/>
          </p:cNvCxnSpPr>
          <p:nvPr/>
        </p:nvCxnSpPr>
        <p:spPr>
          <a:xfrm>
            <a:off x="1683277" y="2867799"/>
            <a:ext cx="0" cy="8868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857750" y="1573222"/>
            <a:ext cx="9334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665937"/>
            <a:ext cx="3175000" cy="1543863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1597025" y="35739"/>
            <a:ext cx="6175375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Dependency Injection with </a:t>
            </a:r>
            <a:r>
              <a:rPr lang="en-US" sz="1200" dirty="0" smtClean="0"/>
              <a:t>non-static </a:t>
            </a:r>
            <a:r>
              <a:rPr lang="en-US" sz="1200" dirty="0"/>
              <a:t>factory </a:t>
            </a:r>
            <a:r>
              <a:rPr lang="en-US" sz="1200" dirty="0" smtClean="0"/>
              <a:t>method </a:t>
            </a:r>
            <a:r>
              <a:rPr lang="en-US" sz="1200" dirty="0"/>
              <a:t>that returns the instance of another </a:t>
            </a:r>
            <a:r>
              <a:rPr lang="en-US" sz="1200" dirty="0" smtClean="0"/>
              <a:t>class</a:t>
            </a:r>
            <a:endParaRPr lang="en-US" sz="1200" dirty="0"/>
          </a:p>
        </p:txBody>
      </p:sp>
      <p:pic>
        <p:nvPicPr>
          <p:cNvPr id="2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2208171"/>
            <a:ext cx="3048000" cy="1449429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4268065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465139"/>
            <a:ext cx="5597525" cy="2659062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sp>
        <p:nvSpPr>
          <p:cNvPr id="9" name="Rectangle 8"/>
          <p:cNvSpPr/>
          <p:nvPr/>
        </p:nvSpPr>
        <p:spPr>
          <a:xfrm>
            <a:off x="1597025" y="35739"/>
            <a:ext cx="6175375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Dependency Injection with </a:t>
            </a:r>
            <a:r>
              <a:rPr lang="en-US" sz="1200" dirty="0" smtClean="0"/>
              <a:t>non-static </a:t>
            </a:r>
            <a:r>
              <a:rPr lang="en-US" sz="1200" dirty="0"/>
              <a:t>factory </a:t>
            </a:r>
            <a:r>
              <a:rPr lang="en-US" sz="1200" dirty="0" smtClean="0"/>
              <a:t>method </a:t>
            </a:r>
            <a:r>
              <a:rPr lang="en-US" sz="1200" dirty="0"/>
              <a:t>that returns the instance of another </a:t>
            </a:r>
            <a:r>
              <a:rPr lang="en-US" sz="1200" dirty="0" smtClean="0"/>
              <a:t>class</a:t>
            </a:r>
            <a:endParaRPr lang="en-US" sz="1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4" y="3499324"/>
            <a:ext cx="8836025" cy="1188398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487085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82245</TotalTime>
  <Words>93</Words>
  <Application>Microsoft Office PowerPoint</Application>
  <PresentationFormat>Custom</PresentationFormat>
  <Paragraphs>19</Paragraphs>
  <Slides>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8711</cp:revision>
  <dcterms:created xsi:type="dcterms:W3CDTF">2006-08-16T00:00:00Z</dcterms:created>
  <dcterms:modified xsi:type="dcterms:W3CDTF">2018-02-20T09:38:05Z</dcterms:modified>
</cp:coreProperties>
</file>