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1800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Inserting data using SimpleJdbcInsert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437" y="2124075"/>
            <a:ext cx="4949675" cy="285241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9" name="Rounded Rectangular Callout 8"/>
          <p:cNvSpPr/>
          <p:nvPr/>
        </p:nvSpPr>
        <p:spPr>
          <a:xfrm>
            <a:off x="155575" y="761999"/>
            <a:ext cx="8683625" cy="1106101"/>
          </a:xfrm>
          <a:prstGeom prst="wedgeRoundRectCallout">
            <a:avLst>
              <a:gd name="adj1" fmla="val -3485"/>
              <a:gd name="adj2" fmla="val 7527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Let’s start by looking at the </a:t>
            </a:r>
            <a:r>
              <a:rPr lang="en-US" sz="1200" dirty="0">
                <a:solidFill>
                  <a:srgbClr val="FF0000"/>
                </a:solidFill>
              </a:rPr>
              <a:t>SimpleJdbcInsert</a:t>
            </a:r>
            <a:r>
              <a:rPr lang="en-US" sz="1200" dirty="0"/>
              <a:t> class with the minimal amount of configuration options. You should instantiate the </a:t>
            </a:r>
            <a:r>
              <a:rPr lang="en-US" sz="1200" dirty="0"/>
              <a:t>SimpleJdbcInsert</a:t>
            </a:r>
            <a:r>
              <a:rPr lang="en-US" sz="1200" dirty="0"/>
              <a:t> in the data access layer’s initialization method. For this example, the initializing method is the </a:t>
            </a:r>
            <a:r>
              <a:rPr lang="en-US" sz="1200" dirty="0">
                <a:solidFill>
                  <a:srgbClr val="FF0000"/>
                </a:solidFill>
              </a:rPr>
              <a:t>setDataSource</a:t>
            </a:r>
            <a:r>
              <a:rPr lang="en-US" sz="1200" dirty="0"/>
              <a:t> method. You do not need to subclass the </a:t>
            </a:r>
            <a:r>
              <a:rPr lang="en-US" sz="1200" dirty="0"/>
              <a:t>SimpleJdbcInsert</a:t>
            </a:r>
            <a:r>
              <a:rPr lang="en-US" sz="1200" dirty="0"/>
              <a:t> class; simply create a new instance and set the table name using the </a:t>
            </a:r>
            <a:r>
              <a:rPr lang="en-US" sz="1200" dirty="0">
                <a:solidFill>
                  <a:srgbClr val="FF0000"/>
                </a:solidFill>
              </a:rPr>
              <a:t>withTableName</a:t>
            </a:r>
            <a:r>
              <a:rPr lang="en-US" sz="1200" dirty="0"/>
              <a:t> method. Configuration methods for this class follow the "fluid" style that returns the instance of the </a:t>
            </a:r>
            <a:r>
              <a:rPr lang="en-US" sz="1200" dirty="0"/>
              <a:t>SimpleJdbcInsert</a:t>
            </a:r>
            <a:r>
              <a:rPr lang="en-US" sz="1200" dirty="0"/>
              <a:t>, which allows you to chain all configuration methods. This example uses only one configuration method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82580</TotalTime>
  <Words>11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8970</cp:revision>
  <dcterms:created xsi:type="dcterms:W3CDTF">2006-08-16T00:00:00Z</dcterms:created>
  <dcterms:modified xsi:type="dcterms:W3CDTF">2018-08-14T15:22:14Z</dcterms:modified>
</cp:coreProperties>
</file>