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7" r:id="rId2"/>
    <p:sldId id="438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465139"/>
            <a:ext cx="4591050" cy="28876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05000" y="35738"/>
            <a:ext cx="541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MapFactoryBean</a:t>
            </a:r>
            <a:r>
              <a:rPr lang="en-US" sz="1200" dirty="0" smtClean="0"/>
              <a:t> to </a:t>
            </a:r>
            <a:r>
              <a:rPr lang="en-US" sz="1200" dirty="0"/>
              <a:t>create a concrete Map collection class </a:t>
            </a:r>
            <a:r>
              <a:rPr lang="en-US" sz="1200" dirty="0" smtClean="0"/>
              <a:t>(</a:t>
            </a:r>
            <a:r>
              <a:rPr lang="en-US" sz="1200" dirty="0"/>
              <a:t>HashMap and TreeMap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5105400" y="3669090"/>
            <a:ext cx="3733800" cy="1131509"/>
          </a:xfrm>
          <a:prstGeom prst="wedgeRectCallout">
            <a:avLst>
              <a:gd name="adj1" fmla="val -8333"/>
              <a:gd name="adj2" fmla="val -115961"/>
            </a:avLst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We can use </a:t>
            </a:r>
            <a:r>
              <a:rPr lang="en-US" sz="1200" dirty="0">
                <a:solidFill>
                  <a:srgbClr val="FF0000"/>
                </a:solidFill>
              </a:rPr>
              <a:t>MapFactoryBean</a:t>
            </a:r>
            <a:r>
              <a:rPr lang="en-US" sz="1200" dirty="0"/>
              <a:t> </a:t>
            </a:r>
            <a:r>
              <a:rPr lang="en-US" sz="1200" dirty="0"/>
              <a:t>to create a concrete Map collection class (HashMap and TreeMap</a:t>
            </a:r>
            <a:r>
              <a:rPr lang="en-US" sz="1200" dirty="0" smtClean="0"/>
              <a:t>) </a:t>
            </a:r>
            <a:r>
              <a:rPr lang="en-US" sz="1200" dirty="0"/>
              <a:t>in Spring’s bean configuration file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rgbClr val="FF0000"/>
                </a:solidFill>
              </a:rPr>
              <a:t>MapFactoryBean</a:t>
            </a:r>
            <a:r>
              <a:rPr lang="en-US" sz="1200" dirty="0" smtClean="0"/>
              <a:t> </a:t>
            </a:r>
            <a:r>
              <a:rPr lang="en-US" sz="1200" dirty="0" smtClean="0"/>
              <a:t>will </a:t>
            </a:r>
            <a:r>
              <a:rPr lang="en-US" sz="1200" dirty="0"/>
              <a:t>instantiate an HashMap at runtime, and inject it into a bean property.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465138"/>
            <a:ext cx="397827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3455987"/>
            <a:ext cx="4510087" cy="142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03238"/>
            <a:ext cx="5105400" cy="26971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1905000" y="35738"/>
            <a:ext cx="541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MapFactoryBean</a:t>
            </a:r>
            <a:r>
              <a:rPr lang="en-US" sz="1200" dirty="0" smtClean="0"/>
              <a:t> to </a:t>
            </a:r>
            <a:r>
              <a:rPr lang="en-US" sz="1200" dirty="0"/>
              <a:t>create a concrete Map collection class </a:t>
            </a:r>
            <a:r>
              <a:rPr lang="en-US" sz="1200" dirty="0" smtClean="0"/>
              <a:t>(</a:t>
            </a:r>
            <a:r>
              <a:rPr lang="en-US" sz="1200" dirty="0"/>
              <a:t>HashMap and TreeMap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29000"/>
            <a:ext cx="8693150" cy="148278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9972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82337</TotalTime>
  <Words>29</Words>
  <Application>Microsoft Office PowerPoint</Application>
  <PresentationFormat>Custom</PresentationFormat>
  <Paragraphs>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8835</cp:revision>
  <dcterms:created xsi:type="dcterms:W3CDTF">2006-08-16T00:00:00Z</dcterms:created>
  <dcterms:modified xsi:type="dcterms:W3CDTF">2018-03-08T13:42:34Z</dcterms:modified>
</cp:coreProperties>
</file>