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8" r:id="rId2"/>
    <p:sldId id="437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://www.springframework.org/schema/p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397668"/>
            <a:ext cx="3416300" cy="350975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217" y="397668"/>
            <a:ext cx="4513382" cy="244316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48000" y="35739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Spring’s p namespace in XML configuration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3276600" y="3095625"/>
            <a:ext cx="5791199" cy="1752600"/>
          </a:xfrm>
          <a:prstGeom prst="wedgeRoundRectCallout">
            <a:avLst>
              <a:gd name="adj1" fmla="val 35552"/>
              <a:gd name="adj2" fmla="val -9031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configuring bean’s in Spring, traditionally we use </a:t>
            </a:r>
            <a:r>
              <a:rPr lang="en-US" sz="1200" dirty="0">
                <a:solidFill>
                  <a:srgbClr val="FF0000"/>
                </a:solidFill>
              </a:rPr>
              <a:t>&lt;property&gt;</a:t>
            </a:r>
            <a:r>
              <a:rPr lang="en-US" sz="1200" dirty="0"/>
              <a:t> element to set property for any bean. Instead of using </a:t>
            </a:r>
            <a:r>
              <a:rPr lang="en-US" sz="1200" dirty="0">
                <a:solidFill>
                  <a:srgbClr val="FF0000"/>
                </a:solidFill>
              </a:rPr>
              <a:t>&lt;property&gt;</a:t>
            </a:r>
            <a:r>
              <a:rPr lang="en-US" sz="1200" dirty="0"/>
              <a:t> element to set each property in bean , </a:t>
            </a:r>
            <a:r>
              <a:rPr lang="en-US" sz="1200" dirty="0">
                <a:solidFill>
                  <a:srgbClr val="FF0000"/>
                </a:solidFill>
              </a:rPr>
              <a:t>Spring’s </a:t>
            </a:r>
            <a:r>
              <a:rPr lang="en-US" sz="1200" b="1" i="1" dirty="0">
                <a:solidFill>
                  <a:srgbClr val="FF0000"/>
                </a:solidFill>
              </a:rPr>
              <a:t>p</a:t>
            </a:r>
            <a:r>
              <a:rPr lang="en-US" sz="1200" dirty="0">
                <a:solidFill>
                  <a:srgbClr val="FF0000"/>
                </a:solidFill>
              </a:rPr>
              <a:t> namespace </a:t>
            </a:r>
            <a:r>
              <a:rPr lang="en-US" sz="1200" dirty="0"/>
              <a:t>offers a way to wire bean properties that doesn’t require so many angle brackets </a:t>
            </a:r>
            <a:r>
              <a:rPr lang="en-US" sz="1200" dirty="0" smtClean="0"/>
              <a:t>(&lt;&gt;).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b="1" i="1" dirty="0"/>
              <a:t>p</a:t>
            </a:r>
            <a:r>
              <a:rPr lang="en-US" sz="1200" dirty="0"/>
              <a:t> namespace has a schema URI of </a:t>
            </a:r>
            <a:r>
              <a:rPr lang="en-US" sz="1200" b="1" dirty="0">
                <a:hlinkClick r:id="rId5"/>
              </a:rPr>
              <a:t>http://</a:t>
            </a:r>
            <a:r>
              <a:rPr lang="en-US" sz="1200" b="1" dirty="0" smtClean="0">
                <a:hlinkClick r:id="rId5"/>
              </a:rPr>
              <a:t>www.springframework.org/schema/p</a:t>
            </a:r>
            <a:endParaRPr lang="en-US" sz="1200" b="1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068409" y="81915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4" y="493713"/>
            <a:ext cx="2193925" cy="234711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cxnSp>
        <p:nvCxnSpPr>
          <p:cNvPr id="10" name="Straight Arrow Connector 9"/>
          <p:cNvCxnSpPr/>
          <p:nvPr/>
        </p:nvCxnSpPr>
        <p:spPr>
          <a:xfrm>
            <a:off x="1371600" y="895350"/>
            <a:ext cx="4730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63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48000" y="35739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Spring’s p namespace in XML configuration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68301"/>
            <a:ext cx="5478462" cy="2819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383333"/>
            <a:ext cx="8864600" cy="149346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82259</TotalTime>
  <Words>21</Words>
  <Application>Microsoft Office PowerPoint</Application>
  <PresentationFormat>Custom</PresentationFormat>
  <Paragraphs>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8730</cp:revision>
  <dcterms:created xsi:type="dcterms:W3CDTF">2006-08-16T00:00:00Z</dcterms:created>
  <dcterms:modified xsi:type="dcterms:W3CDTF">2018-04-04T11:45:36Z</dcterms:modified>
</cp:coreProperties>
</file>