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7" r:id="rId2"/>
    <p:sldId id="43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65138"/>
            <a:ext cx="4095749" cy="249171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35738"/>
            <a:ext cx="533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ListFactoryBean</a:t>
            </a:r>
            <a:r>
              <a:rPr lang="en-US" sz="1200" dirty="0" smtClean="0"/>
              <a:t> </a:t>
            </a:r>
            <a:r>
              <a:rPr lang="en-US" sz="1200" dirty="0" smtClean="0"/>
              <a:t>to </a:t>
            </a:r>
            <a:r>
              <a:rPr lang="en-US" sz="1200" dirty="0"/>
              <a:t>create a concrete List collection class (ArrayList and LinkedList)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465138"/>
            <a:ext cx="4140200" cy="334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3853113"/>
            <a:ext cx="4367213" cy="87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105400" y="3669090"/>
            <a:ext cx="3733800" cy="1131509"/>
          </a:xfrm>
          <a:prstGeom prst="wedgeRectCallout">
            <a:avLst>
              <a:gd name="adj1" fmla="val 39881"/>
              <a:gd name="adj2" fmla="val -215293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We can use </a:t>
            </a:r>
            <a:r>
              <a:rPr lang="en-US" sz="1200" dirty="0">
                <a:solidFill>
                  <a:srgbClr val="FF0000"/>
                </a:solidFill>
              </a:rPr>
              <a:t>ListFactoryBean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to create a concrete List collection class (ArrayList and LinkedList</a:t>
            </a:r>
            <a:r>
              <a:rPr lang="en-US" sz="1200" dirty="0" smtClean="0"/>
              <a:t>) </a:t>
            </a:r>
            <a:r>
              <a:rPr lang="en-US" sz="1200" dirty="0"/>
              <a:t>in Spring’s bean configuration file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ListFactoryBean</a:t>
            </a:r>
            <a:r>
              <a:rPr lang="en-US" sz="1200" dirty="0" smtClean="0"/>
              <a:t> </a:t>
            </a:r>
            <a:r>
              <a:rPr lang="en-US" sz="1200" dirty="0" smtClean="0"/>
              <a:t>will </a:t>
            </a:r>
            <a:r>
              <a:rPr lang="en-US" sz="1200" dirty="0"/>
              <a:t>instantiate an </a:t>
            </a:r>
            <a:r>
              <a:rPr lang="en-US" sz="1200" dirty="0" err="1" smtClean="0"/>
              <a:t>Array</a:t>
            </a:r>
            <a:r>
              <a:rPr lang="en-US" sz="1200" dirty="0" err="1" smtClean="0"/>
              <a:t>List</a:t>
            </a:r>
            <a:r>
              <a:rPr lang="en-US" sz="1200" dirty="0" smtClean="0"/>
              <a:t> </a:t>
            </a:r>
            <a:r>
              <a:rPr lang="en-US" sz="1200" dirty="0"/>
              <a:t>at runtime, and inject it into a bean property.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3238"/>
            <a:ext cx="5105400" cy="26971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42178"/>
            <a:ext cx="8763000" cy="128952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1905000" y="35738"/>
            <a:ext cx="533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ListFactoryBean</a:t>
            </a:r>
            <a:r>
              <a:rPr lang="en-US" sz="1200" dirty="0" smtClean="0"/>
              <a:t> </a:t>
            </a:r>
            <a:r>
              <a:rPr lang="en-US" sz="1200" dirty="0" smtClean="0"/>
              <a:t>to </a:t>
            </a:r>
            <a:r>
              <a:rPr lang="en-US" sz="1200" dirty="0"/>
              <a:t>create a concrete List collection class (ArrayList and LinkedList)</a:t>
            </a:r>
          </a:p>
        </p:txBody>
      </p:sp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82324</TotalTime>
  <Words>66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8820</cp:revision>
  <dcterms:created xsi:type="dcterms:W3CDTF">2006-08-16T00:00:00Z</dcterms:created>
  <dcterms:modified xsi:type="dcterms:W3CDTF">2018-02-28T12:31:38Z</dcterms:modified>
</cp:coreProperties>
</file>