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0" r:id="rId2"/>
    <p:sldId id="437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28812"/>
            <a:ext cx="3962400" cy="2935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28812"/>
            <a:ext cx="3162300" cy="2276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460375" y="465138"/>
            <a:ext cx="8150225" cy="982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Annotate with </a:t>
            </a:r>
            <a:r>
              <a:rPr lang="en-US" sz="1200" b="1" dirty="0"/>
              <a:t>@Component</a:t>
            </a:r>
            <a:r>
              <a:rPr lang="en-US" sz="1200" dirty="0"/>
              <a:t> to indicate this </a:t>
            </a:r>
            <a:r>
              <a:rPr lang="en-US" sz="1200" dirty="0" smtClean="0"/>
              <a:t>class </a:t>
            </a:r>
            <a:r>
              <a:rPr lang="en-US" sz="1200" dirty="0"/>
              <a:t>is an auto scan component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Spring will lower case the first character of the component – from </a:t>
            </a:r>
            <a:r>
              <a:rPr lang="en-US" sz="1200" dirty="0" smtClean="0"/>
              <a:t>‘</a:t>
            </a:r>
            <a:r>
              <a:rPr lang="en-US" sz="1200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’ </a:t>
            </a:r>
            <a:r>
              <a:rPr lang="en-US" sz="1200" dirty="0"/>
              <a:t>to </a:t>
            </a:r>
            <a:r>
              <a:rPr lang="en-US" sz="1200" dirty="0" smtClean="0"/>
              <a:t>‘</a:t>
            </a:r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dirty="0" smtClean="0">
                <a:solidFill>
                  <a:srgbClr val="FF0000"/>
                </a:solidFill>
              </a:rPr>
              <a:t>mployeeService</a:t>
            </a:r>
            <a:r>
              <a:rPr lang="en-US" sz="1200" dirty="0" smtClean="0"/>
              <a:t>’. </a:t>
            </a:r>
            <a:r>
              <a:rPr lang="en-US" sz="1200" dirty="0"/>
              <a:t>And you can retrieve this component with name </a:t>
            </a:r>
            <a:r>
              <a:rPr lang="en-US" sz="1200" dirty="0" smtClean="0"/>
              <a:t>‘</a:t>
            </a:r>
            <a:r>
              <a:rPr lang="en-US" sz="1200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’.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29000" y="21838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auto scan component name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743200" y="2590800"/>
            <a:ext cx="2478087" cy="612648"/>
          </a:xfrm>
          <a:prstGeom prst="wedgeRoundRectCallout">
            <a:avLst>
              <a:gd name="adj1" fmla="val -96554"/>
              <a:gd name="adj2" fmla="val -354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create a custom name for component, </a:t>
            </a:r>
            <a:r>
              <a:rPr lang="en-US" sz="1200" dirty="0" smtClean="0"/>
              <a:t>we </a:t>
            </a:r>
            <a:r>
              <a:rPr lang="en-US" sz="1200" dirty="0"/>
              <a:t>can put custom name like this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1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5410200" cy="1838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612775" y="3276600"/>
            <a:ext cx="8302625" cy="1066800"/>
          </a:xfrm>
          <a:prstGeom prst="wedgeRoundRectCallout">
            <a:avLst>
              <a:gd name="adj1" fmla="val -26743"/>
              <a:gd name="adj2" fmla="val -1413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Add </a:t>
            </a:r>
            <a:r>
              <a:rPr lang="en-US" sz="1200" dirty="0"/>
              <a:t>this “</a:t>
            </a:r>
            <a:r>
              <a:rPr lang="en-US" sz="1200" dirty="0">
                <a:solidFill>
                  <a:srgbClr val="FF0000"/>
                </a:solidFill>
              </a:rPr>
              <a:t>context:component</a:t>
            </a:r>
            <a:r>
              <a:rPr lang="en-US" sz="1200" dirty="0"/>
              <a:t>” in bean configuration file, it means, enable auto scanning feature in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base-package</a:t>
            </a:r>
            <a:r>
              <a:rPr lang="en-US" sz="1200" b="1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indicate where are your components stored, Spring will scan this folder and </a:t>
            </a:r>
            <a:r>
              <a:rPr lang="en-US" sz="1200" dirty="0" smtClean="0"/>
              <a:t>create </a:t>
            </a:r>
            <a:r>
              <a:rPr lang="en-US" sz="1200" dirty="0"/>
              <a:t>the bean (annotated with @Component) and register it in Spring container.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21838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auto scan component name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465138"/>
            <a:ext cx="5059362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429000"/>
            <a:ext cx="8607426" cy="14257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3429000" y="21838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auto scan component name</a:t>
            </a:r>
          </a:p>
        </p:txBody>
      </p:sp>
    </p:spTree>
    <p:extLst>
      <p:ext uri="{BB962C8B-B14F-4D97-AF65-F5344CB8AC3E}">
        <p14:creationId xmlns:p14="http://schemas.microsoft.com/office/powerpoint/2010/main" val="34202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82274</TotalTime>
  <Words>56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8744</cp:revision>
  <dcterms:created xsi:type="dcterms:W3CDTF">2006-08-16T00:00:00Z</dcterms:created>
  <dcterms:modified xsi:type="dcterms:W3CDTF">2018-03-21T10:04:39Z</dcterms:modified>
</cp:coreProperties>
</file>