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40" r:id="rId2"/>
    <p:sldId id="437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27801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Constructor Injection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84150" y="2781300"/>
            <a:ext cx="3016250" cy="1943100"/>
          </a:xfrm>
          <a:prstGeom prst="wedgeRoundRectCallout">
            <a:avLst>
              <a:gd name="adj1" fmla="val 66613"/>
              <a:gd name="adj2" fmla="val 2244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/>
              <a:t>This DI method will injects the dependency via a constructor</a:t>
            </a:r>
            <a:r>
              <a:rPr lang="en-US" sz="105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/>
              <a:t>A bean configuration file to declare the beans and set the dependency via constructor injection (constructor-arg tag</a:t>
            </a:r>
            <a:r>
              <a:rPr lang="en-US" sz="1050" dirty="0" smtClean="0"/>
              <a:t>).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/>
              <a:t>You just injects a </a:t>
            </a:r>
            <a:r>
              <a:rPr lang="en-US" sz="1050" dirty="0" smtClean="0"/>
              <a:t>‘</a:t>
            </a:r>
            <a:r>
              <a:rPr lang="en-US" sz="1050" i="1" dirty="0"/>
              <a:t>jsonOutputGenerator</a:t>
            </a:r>
            <a:r>
              <a:rPr lang="en-US" sz="1050" dirty="0" smtClean="0"/>
              <a:t>’ </a:t>
            </a:r>
            <a:r>
              <a:rPr lang="en-US" sz="1050" dirty="0"/>
              <a:t>bean into </a:t>
            </a:r>
            <a:r>
              <a:rPr lang="en-US" sz="1050" dirty="0" smtClean="0"/>
              <a:t>‘</a:t>
            </a:r>
            <a:r>
              <a:rPr lang="en-US" sz="1050" dirty="0"/>
              <a:t>o</a:t>
            </a:r>
            <a:r>
              <a:rPr lang="en-US" sz="1050" dirty="0" smtClean="0"/>
              <a:t>utputHelper</a:t>
            </a:r>
            <a:r>
              <a:rPr lang="en-US" sz="1050" dirty="0"/>
              <a:t>’ object via a constructor.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2667000"/>
            <a:ext cx="5372099" cy="22193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99" y="465138"/>
            <a:ext cx="86836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2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65138"/>
            <a:ext cx="5102225" cy="29638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3657600"/>
            <a:ext cx="8645525" cy="122051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3733800" y="27801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Constructor Injection</a:t>
            </a:r>
          </a:p>
        </p:txBody>
      </p:sp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82152</TotalTime>
  <Words>53</Words>
  <Application>Microsoft Office PowerPoint</Application>
  <PresentationFormat>Custom</PresentationFormat>
  <Paragraphs>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8613</cp:revision>
  <dcterms:created xsi:type="dcterms:W3CDTF">2006-08-16T00:00:00Z</dcterms:created>
  <dcterms:modified xsi:type="dcterms:W3CDTF">2018-02-12T13:03:14Z</dcterms:modified>
</cp:coreProperties>
</file>