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41" r:id="rId2"/>
    <p:sldId id="438" r:id="rId3"/>
    <p:sldId id="440" r:id="rId4"/>
    <p:sldId id="439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95600" y="27801"/>
            <a:ext cx="3200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Setter Dependency Injection with Properties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465138"/>
            <a:ext cx="4733925" cy="42529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355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2133600"/>
            <a:ext cx="4459287" cy="250907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60375" y="685800"/>
            <a:ext cx="7083425" cy="1060260"/>
          </a:xfrm>
          <a:prstGeom prst="wedgeRoundRectCallout">
            <a:avLst>
              <a:gd name="adj1" fmla="val -23604"/>
              <a:gd name="adj2" fmla="val 64883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are providing the information into the bean by </a:t>
            </a:r>
            <a:r>
              <a:rPr lang="en-US" sz="1200" dirty="0" smtClean="0"/>
              <a:t>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property</a:t>
            </a:r>
            <a:r>
              <a:rPr lang="en-US" sz="1200" dirty="0"/>
              <a:t> element invokes the setter method. 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689599" y="3276600"/>
            <a:ext cx="3076575" cy="579585"/>
          </a:xfrm>
          <a:prstGeom prst="wedgeRoundRectCallout">
            <a:avLst>
              <a:gd name="adj1" fmla="val -162702"/>
              <a:gd name="adj2" fmla="val 784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 smtClean="0">
                <a:solidFill>
                  <a:srgbClr val="FF0000"/>
                </a:solidFill>
              </a:rPr>
              <a:t>props </a:t>
            </a:r>
            <a:r>
              <a:rPr lang="en-US" sz="1200" dirty="0" smtClean="0"/>
              <a:t>element </a:t>
            </a:r>
            <a:r>
              <a:rPr lang="en-US" sz="1200" dirty="0" smtClean="0"/>
              <a:t>is </a:t>
            </a:r>
            <a:r>
              <a:rPr lang="en-US" sz="1200" dirty="0"/>
              <a:t>used here to define the </a:t>
            </a:r>
            <a:r>
              <a:rPr lang="en-US" sz="1200" dirty="0" smtClean="0">
                <a:solidFill>
                  <a:srgbClr val="FF0000"/>
                </a:solidFill>
              </a:rPr>
              <a:t>Properties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2895600" y="27801"/>
            <a:ext cx="3200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Setter Dependency Injection with Properties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67447"/>
            <a:ext cx="3462595" cy="176175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ApplicationContext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71003" y="2590800"/>
            <a:ext cx="16245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71003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78674" y="1262390"/>
            <a:ext cx="736099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FruitShop</a:t>
            </a:r>
          </a:p>
        </p:txBody>
      </p:sp>
      <p:sp>
        <p:nvSpPr>
          <p:cNvPr id="15" name="Oval 14"/>
          <p:cNvSpPr/>
          <p:nvPr/>
        </p:nvSpPr>
        <p:spPr>
          <a:xfrm>
            <a:off x="3562350" y="2753409"/>
            <a:ext cx="1466850" cy="87567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74955" y="2859643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FruitShop</a:t>
            </a:r>
            <a:endParaRPr lang="en-US" sz="900" dirty="0" smtClean="0"/>
          </a:p>
          <a:p>
            <a:r>
              <a:rPr lang="en-US" sz="900" dirty="0" smtClean="0"/>
              <a:t>   Object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662262" y="3228975"/>
            <a:ext cx="1731564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err="1"/>
              <a:t>FruitShop</a:t>
            </a:r>
            <a:r>
              <a:rPr lang="en-US" sz="800" dirty="0"/>
              <a:t> [</a:t>
            </a:r>
            <a:r>
              <a:rPr lang="en-US" sz="800" dirty="0" err="1"/>
              <a:t>shopName</a:t>
            </a:r>
            <a:r>
              <a:rPr lang="en-US" sz="800" dirty="0"/>
              <a:t>=Fruit Mart, </a:t>
            </a:r>
            <a:endParaRPr lang="en-US" sz="800" dirty="0" smtClean="0"/>
          </a:p>
          <a:p>
            <a:r>
              <a:rPr lang="en-US" sz="800" dirty="0" err="1" smtClean="0"/>
              <a:t>availableFruits</a:t>
            </a:r>
            <a:r>
              <a:rPr lang="en-US" sz="800" dirty="0"/>
              <a:t>={2=Grapes, 1=Apple}]</a:t>
            </a:r>
            <a:endParaRPr lang="en-US" sz="800" dirty="0"/>
          </a:p>
        </p:txBody>
      </p:sp>
      <p:sp>
        <p:nvSpPr>
          <p:cNvPr id="22" name="Rectangular Callout 21"/>
          <p:cNvSpPr/>
          <p:nvPr/>
        </p:nvSpPr>
        <p:spPr>
          <a:xfrm>
            <a:off x="127000" y="1523999"/>
            <a:ext cx="3216275" cy="546525"/>
          </a:xfrm>
          <a:prstGeom prst="wedgeRectCallout">
            <a:avLst>
              <a:gd name="adj1" fmla="val -5499"/>
              <a:gd name="adj2" fmla="val 14659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instantiate?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configure and how to configure?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5498236" y="3743325"/>
            <a:ext cx="3478041" cy="914400"/>
          </a:xfrm>
          <a:prstGeom prst="wedgeRectCallout">
            <a:avLst>
              <a:gd name="adj1" fmla="val -75534"/>
              <a:gd name="adj2" fmla="val -12700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Create the </a:t>
            </a:r>
            <a:r>
              <a:rPr lang="en-US" sz="1100" dirty="0" smtClean="0"/>
              <a:t>FruitShop </a:t>
            </a:r>
            <a:r>
              <a:rPr lang="en-US" sz="1100" dirty="0"/>
              <a:t>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Configure the FruitShop </a:t>
            </a:r>
            <a:r>
              <a:rPr lang="en-US" sz="1100" dirty="0" smtClean="0"/>
              <a:t>object</a:t>
            </a:r>
            <a:r>
              <a:rPr lang="en-US" sz="11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Manage FruitShop </a:t>
            </a:r>
            <a:r>
              <a:rPr lang="en-US" sz="1100" dirty="0" smtClean="0"/>
              <a:t>object </a:t>
            </a:r>
            <a:r>
              <a:rPr lang="en-US" sz="1100" dirty="0"/>
              <a:t>complete life cycle from creation till destruction.</a:t>
            </a: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1683277" y="2867799"/>
            <a:ext cx="0" cy="485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" idx="3"/>
          </p:cNvCxnSpPr>
          <p:nvPr/>
        </p:nvCxnSpPr>
        <p:spPr>
          <a:xfrm>
            <a:off x="5014773" y="1393195"/>
            <a:ext cx="94787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895600" y="27801"/>
            <a:ext cx="3200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Setter Dependency Injection with Properties</a:t>
            </a:r>
            <a:endParaRPr lang="en-US" sz="1200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344659"/>
            <a:ext cx="3074264" cy="288431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782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95600" y="27801"/>
            <a:ext cx="3200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Setter Dependency Injection with Properties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8"/>
            <a:ext cx="6045200" cy="28876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505200"/>
            <a:ext cx="8836025" cy="136176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80642</TotalTime>
  <Words>112</Words>
  <Application>Microsoft Office PowerPoint</Application>
  <PresentationFormat>Custom</PresentationFormat>
  <Paragraphs>25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8558</cp:revision>
  <dcterms:created xsi:type="dcterms:W3CDTF">2006-08-16T00:00:00Z</dcterms:created>
  <dcterms:modified xsi:type="dcterms:W3CDTF">2018-03-29T11:10:27Z</dcterms:modified>
</cp:coreProperties>
</file>