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71600"/>
            <a:ext cx="4421187" cy="31330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Constructor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43000" y="1524000"/>
            <a:ext cx="396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 </a:t>
            </a:r>
            <a:r>
              <a:rPr lang="en-US" sz="1200" dirty="0"/>
              <a:t>annotation is auto wire the bean by </a:t>
            </a:r>
            <a:r>
              <a:rPr lang="en-US" sz="1200"/>
              <a:t>matching </a:t>
            </a:r>
            <a:r>
              <a:rPr lang="en-US" sz="1200" smtClean="0"/>
              <a:t>name.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 @Resource  </a:t>
            </a:r>
            <a:r>
              <a:rPr lang="en-US" sz="1200" dirty="0"/>
              <a:t>annotation to auto wire bean on the setter </a:t>
            </a:r>
            <a:r>
              <a:rPr lang="en-US" sz="1200" dirty="0" smtClean="0"/>
              <a:t>method</a:t>
            </a:r>
            <a:r>
              <a:rPr lang="en-US" sz="1200" dirty="0"/>
              <a:t> </a:t>
            </a:r>
            <a:r>
              <a:rPr lang="en-US" sz="1200" dirty="0" smtClean="0"/>
              <a:t>or a </a:t>
            </a:r>
            <a:r>
              <a:rPr lang="en-US" sz="1200" dirty="0"/>
              <a:t>field. </a:t>
            </a:r>
            <a:r>
              <a:rPr lang="en-US" sz="1200" dirty="0" smtClean="0"/>
              <a:t>Here we have applied </a:t>
            </a:r>
            <a:r>
              <a:rPr lang="en-US" sz="1200" dirty="0">
                <a:solidFill>
                  <a:srgbClr val="FF0000"/>
                </a:solidFill>
              </a:rPr>
              <a:t>@Resource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 smtClean="0"/>
              <a:t>Constructor and it is not possible.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2190750"/>
            <a:ext cx="30765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33001"/>
            <a:ext cx="4111625" cy="16050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82378</TotalTime>
  <Words>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8822</cp:revision>
  <dcterms:created xsi:type="dcterms:W3CDTF">2006-08-16T00:00:00Z</dcterms:created>
  <dcterms:modified xsi:type="dcterms:W3CDTF">2018-04-02T09:38:59Z</dcterms:modified>
</cp:coreProperties>
</file>