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762000"/>
            <a:ext cx="3803811" cy="36623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1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</a:t>
            </a:r>
            <a:r>
              <a:rPr lang="en-US" sz="1200" dirty="0" smtClean="0"/>
              <a:t>Resource(name=“beanName”) 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171950" y="685800"/>
            <a:ext cx="4191000" cy="600075"/>
          </a:xfrm>
          <a:prstGeom prst="wedgeRoundRectCallout">
            <a:avLst>
              <a:gd name="adj1" fmla="val -99862"/>
              <a:gd name="adj2" fmla="val 17586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@Resource(name</a:t>
            </a:r>
            <a:r>
              <a:rPr lang="en-US" sz="1200" dirty="0" smtClean="0">
                <a:solidFill>
                  <a:srgbClr val="FF0000"/>
                </a:solidFill>
              </a:rPr>
              <a:t>=“beanName")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annotation </a:t>
            </a:r>
            <a:r>
              <a:rPr lang="en-US" sz="1200" dirty="0" smtClean="0"/>
              <a:t>used </a:t>
            </a:r>
            <a:r>
              <a:rPr lang="en-US" sz="1200" dirty="0"/>
              <a:t>to control which bean should be autowire on a field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8337"/>
            <a:ext cx="4267199" cy="2847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1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</a:t>
            </a:r>
            <a:r>
              <a:rPr lang="en-US" sz="1200" dirty="0" smtClean="0"/>
              <a:t>Resource(name=“beanName”) </a:t>
            </a:r>
            <a:endParaRPr lang="en-US" sz="12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4724400" cy="31051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3352800" y="1981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1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</a:t>
            </a:r>
            <a:r>
              <a:rPr lang="en-US" sz="1200" dirty="0" smtClean="0"/>
              <a:t>Resource(name=“beanName”)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407025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3419132"/>
            <a:ext cx="8921749" cy="14576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303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82401</TotalTime>
  <Words>49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8845</cp:revision>
  <dcterms:created xsi:type="dcterms:W3CDTF">2006-08-16T00:00:00Z</dcterms:created>
  <dcterms:modified xsi:type="dcterms:W3CDTF">2018-04-02T11:31:09Z</dcterms:modified>
</cp:coreProperties>
</file>