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2" r:id="rId2"/>
    <p:sldId id="443" r:id="rId3"/>
    <p:sldId id="444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667000" y="35738"/>
            <a:ext cx="3810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Auto-Wiring Beans with @Autowired annotation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4" y="1371600"/>
            <a:ext cx="4364885" cy="32385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923650"/>
            <a:ext cx="3725862" cy="26769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8" name="Straight Arrow Connector 7"/>
          <p:cNvCxnSpPr/>
          <p:nvPr/>
        </p:nvCxnSpPr>
        <p:spPr>
          <a:xfrm flipH="1">
            <a:off x="1447800" y="1524000"/>
            <a:ext cx="36576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05400" y="465138"/>
            <a:ext cx="3962400" cy="136366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@Autowired</a:t>
            </a:r>
            <a:r>
              <a:rPr lang="en-US" sz="1200" dirty="0"/>
              <a:t> annotation is auto wire the bean by matching data type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 </a:t>
            </a:r>
            <a:r>
              <a:rPr lang="en-US" sz="1200" dirty="0" smtClean="0"/>
              <a:t>We can </a:t>
            </a:r>
            <a:r>
              <a:rPr lang="en-US" sz="1200" dirty="0"/>
              <a:t>use </a:t>
            </a:r>
            <a:r>
              <a:rPr lang="en-US" sz="1200" dirty="0">
                <a:solidFill>
                  <a:srgbClr val="FF0000"/>
                </a:solidFill>
              </a:rPr>
              <a:t>@Autowired </a:t>
            </a:r>
            <a:r>
              <a:rPr lang="en-US" sz="1200" dirty="0"/>
              <a:t>annotation to auto wire bean on the setter method, constructor or a field. Moreover, it can autowired property in a particular bean.</a:t>
            </a:r>
          </a:p>
        </p:txBody>
      </p:sp>
    </p:spTree>
    <p:extLst>
      <p:ext uri="{BB962C8B-B14F-4D97-AF65-F5344CB8AC3E}">
        <p14:creationId xmlns:p14="http://schemas.microsoft.com/office/powerpoint/2010/main" val="3935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667000" y="35738"/>
            <a:ext cx="3810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Auto-Wiring Beans with @Autowired annotation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609600"/>
            <a:ext cx="5207000" cy="26955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5" name="Rounded Rectangle 4"/>
          <p:cNvSpPr/>
          <p:nvPr/>
        </p:nvSpPr>
        <p:spPr>
          <a:xfrm>
            <a:off x="327025" y="3733800"/>
            <a:ext cx="8512175" cy="10668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To enable </a:t>
            </a:r>
            <a:r>
              <a:rPr lang="en-US" sz="1200" dirty="0">
                <a:solidFill>
                  <a:srgbClr val="FF0000"/>
                </a:solidFill>
              </a:rPr>
              <a:t>@Autowired</a:t>
            </a:r>
            <a:r>
              <a:rPr lang="en-US" sz="1200" dirty="0"/>
              <a:t>, you have to register ‘</a:t>
            </a:r>
            <a:r>
              <a:rPr lang="en-US" sz="1200" dirty="0">
                <a:solidFill>
                  <a:srgbClr val="FF0000"/>
                </a:solidFill>
              </a:rPr>
              <a:t>AutowiredAnnotationBeanPostProcessor</a:t>
            </a:r>
            <a:r>
              <a:rPr lang="en-US" sz="1200" dirty="0"/>
              <a:t>‘, and you can do it in two </a:t>
            </a:r>
            <a:r>
              <a:rPr lang="en-US" sz="1200" dirty="0" smtClean="0"/>
              <a:t>ways.</a:t>
            </a:r>
          </a:p>
          <a:p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Include &lt;context:annotation-config /&gt;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Include AutowiredAnnotationBeanPostProcessor</a:t>
            </a:r>
          </a:p>
          <a:p>
            <a:endParaRPr lang="en-US" sz="12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819400" y="1676400"/>
            <a:ext cx="422274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96000" y="1752600"/>
            <a:ext cx="13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Name wrong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58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667000" y="35738"/>
            <a:ext cx="3810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Auto-Wiring Beans with @Autowired annotation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609601"/>
            <a:ext cx="5026025" cy="2590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3389053"/>
            <a:ext cx="8839200" cy="142107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7458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82365</TotalTime>
  <Words>42</Words>
  <Application>Microsoft Office PowerPoint</Application>
  <PresentationFormat>Custom</PresentationFormat>
  <Paragraphs>14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8790</cp:revision>
  <dcterms:created xsi:type="dcterms:W3CDTF">2006-08-16T00:00:00Z</dcterms:created>
  <dcterms:modified xsi:type="dcterms:W3CDTF">2018-04-02T09:27:32Z</dcterms:modified>
</cp:coreProperties>
</file>