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837"/>
            <a:ext cx="3990975" cy="279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218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</a:t>
            </a:r>
            <a:r>
              <a:rPr lang="en-US" sz="1200" dirty="0" smtClean="0"/>
              <a:t>Lists-Annotation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2775" y="30480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42672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9427"/>
            <a:ext cx="3305175" cy="36811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814388"/>
            <a:ext cx="7278687" cy="3400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446088"/>
            <a:ext cx="5054600" cy="2837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4" y="3429000"/>
            <a:ext cx="8956675" cy="1371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82555</TotalTime>
  <Words>8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9038</cp:revision>
  <dcterms:created xsi:type="dcterms:W3CDTF">2006-08-16T00:00:00Z</dcterms:created>
  <dcterms:modified xsi:type="dcterms:W3CDTF">2018-04-30T13:11:33Z</dcterms:modified>
</cp:coreProperties>
</file>