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4" r:id="rId2"/>
    <p:sldId id="445" r:id="rId3"/>
    <p:sldId id="446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50413"/>
            <a:ext cx="3286125" cy="3160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05200" y="21838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EL </a:t>
            </a:r>
            <a:r>
              <a:rPr lang="en-US" sz="1200" dirty="0" smtClean="0"/>
              <a:t>Lists-Annotation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609600"/>
            <a:ext cx="3581400" cy="396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810000"/>
            <a:ext cx="426402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2775" y="3276600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827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29462"/>
            <a:ext cx="6126163" cy="23241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ounded Rectangular Callout 7"/>
          <p:cNvSpPr/>
          <p:nvPr/>
        </p:nvSpPr>
        <p:spPr>
          <a:xfrm>
            <a:off x="3749675" y="3467862"/>
            <a:ext cx="2362200" cy="306324"/>
          </a:xfrm>
          <a:prstGeom prst="wedgeRoundRectCallout">
            <a:avLst>
              <a:gd name="adj1" fmla="val -66752"/>
              <a:gd name="adj2" fmla="val -24533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Enable auto component scanning.</a:t>
            </a:r>
          </a:p>
        </p:txBody>
      </p:sp>
    </p:spTree>
    <p:extLst>
      <p:ext uri="{BB962C8B-B14F-4D97-AF65-F5344CB8AC3E}">
        <p14:creationId xmlns:p14="http://schemas.microsoft.com/office/powerpoint/2010/main" val="4024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3429000"/>
            <a:ext cx="8940800" cy="136733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446088"/>
            <a:ext cx="5054600" cy="28374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24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82551</TotalTime>
  <Words>13</Words>
  <Application>Microsoft Office PowerPoint</Application>
  <PresentationFormat>Custom</PresentationFormat>
  <Paragraphs>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9030</cp:revision>
  <dcterms:created xsi:type="dcterms:W3CDTF">2006-08-16T00:00:00Z</dcterms:created>
  <dcterms:modified xsi:type="dcterms:W3CDTF">2018-04-30T13:06:31Z</dcterms:modified>
</cp:coreProperties>
</file>