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44" r:id="rId2"/>
    <p:sldId id="445" r:id="rId3"/>
    <p:sldId id="443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801701"/>
            <a:ext cx="4997450" cy="283994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35739"/>
            <a:ext cx="21336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Schedule a Task at Fixed Delay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5334000" y="1258901"/>
            <a:ext cx="3657600" cy="2133600"/>
          </a:xfrm>
          <a:prstGeom prst="wedgeRoundRectCallout">
            <a:avLst>
              <a:gd name="adj1" fmla="val -128221"/>
              <a:gd name="adj2" fmla="val 17602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Wingdings" pitchFamily="2" charset="2"/>
              <a:buChar char="ü"/>
            </a:pPr>
            <a:endParaRPr lang="en-US" sz="1200" dirty="0" smtClean="0"/>
          </a:p>
          <a:p>
            <a:pPr marL="228600" indent="-228600">
              <a:buFont typeface="Wingdings" pitchFamily="2" charset="2"/>
              <a:buChar char="ü"/>
            </a:pPr>
            <a:r>
              <a:rPr lang="en-US" sz="1200" dirty="0" smtClean="0"/>
              <a:t>Here we have configured </a:t>
            </a:r>
            <a:r>
              <a:rPr lang="en-US" sz="1200" dirty="0"/>
              <a:t>a task to run after a fixed </a:t>
            </a:r>
            <a:r>
              <a:rPr lang="en-US" sz="1200" dirty="0" smtClean="0"/>
              <a:t>delay.</a:t>
            </a:r>
          </a:p>
          <a:p>
            <a:pPr marL="228600" indent="-22860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In this case, the duration between the end of last execution and the start of next execution is fixed. The task always waits until the previous one is finished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This option should be used when it’s mandatory that the previous execution is completed before running again.</a:t>
            </a:r>
          </a:p>
          <a:p>
            <a:pPr marL="228600" indent="-228600">
              <a:buFont typeface="Wingdings" pitchFamily="2" charset="2"/>
              <a:buChar char="ü"/>
            </a:pPr>
            <a:endParaRPr lang="en-US" sz="12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3143249" y="474663"/>
            <a:ext cx="3048000" cy="654075"/>
          </a:xfrm>
          <a:prstGeom prst="wedgeRoundRectCallout">
            <a:avLst>
              <a:gd name="adj1" fmla="val -105252"/>
              <a:gd name="adj2" fmla="val 14594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@EnableScheduling</a:t>
            </a:r>
            <a:r>
              <a:rPr lang="en-US" sz="1200" dirty="0"/>
              <a:t> ensures that a background task executor is created. Without it, nothing gets scheduled.</a:t>
            </a:r>
          </a:p>
        </p:txBody>
      </p:sp>
      <p:sp>
        <p:nvSpPr>
          <p:cNvPr id="6" name="Rectangle 5"/>
          <p:cNvSpPr/>
          <p:nvPr/>
        </p:nvSpPr>
        <p:spPr>
          <a:xfrm>
            <a:off x="1028700" y="3697301"/>
            <a:ext cx="7277099" cy="55399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00" dirty="0"/>
              <a:t>The simple rules that need to be followed to annotate a method with </a:t>
            </a:r>
            <a:r>
              <a:rPr lang="en-US" sz="1000" i="1" dirty="0"/>
              <a:t>@Scheduled</a:t>
            </a:r>
            <a:r>
              <a:rPr lang="en-US" sz="1000" dirty="0"/>
              <a:t> are: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000" dirty="0"/>
              <a:t>a method should have void return type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000" dirty="0"/>
              <a:t>a method should not accept any parameters</a:t>
            </a:r>
          </a:p>
        </p:txBody>
      </p:sp>
      <p:sp>
        <p:nvSpPr>
          <p:cNvPr id="10" name="Flowchart: Alternate Process 9"/>
          <p:cNvSpPr/>
          <p:nvPr/>
        </p:nvSpPr>
        <p:spPr>
          <a:xfrm>
            <a:off x="104775" y="4533900"/>
            <a:ext cx="4416424" cy="342900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@Scheduled(</a:t>
            </a:r>
            <a:r>
              <a:rPr lang="en-US" sz="1200" dirty="0"/>
              <a:t>fixedDelayString</a:t>
            </a:r>
            <a:r>
              <a:rPr lang="en-US" sz="1200" dirty="0"/>
              <a:t> = "${fixedDelay.in.milliseconds}")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5334000" y="4419600"/>
            <a:ext cx="3657600" cy="535686"/>
          </a:xfrm>
          <a:prstGeom prst="wedgeRoundRectCallout">
            <a:avLst>
              <a:gd name="adj1" fmla="val -71614"/>
              <a:gd name="adj2" fmla="val 5335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 smtClean="0"/>
          </a:p>
          <a:p>
            <a:r>
              <a:rPr lang="en-US" sz="800" dirty="0" smtClean="0"/>
              <a:t>Hardcoding </a:t>
            </a:r>
            <a:r>
              <a:rPr lang="en-US" sz="800" dirty="0"/>
              <a:t>these schedules is simple, but usually, you need to be able to control the schedule without re-compiling and re-deploying the entire app.</a:t>
            </a:r>
          </a:p>
          <a:p>
            <a:r>
              <a:rPr lang="en-US" sz="800" dirty="0"/>
              <a:t>We’ll make use of Spring Expressions to externalize the configuration of the tasks – and we’ll store these in properties files:</a:t>
            </a:r>
          </a:p>
          <a:p>
            <a:pPr algn="ctr"/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34486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263" y="1381125"/>
            <a:ext cx="6211887" cy="22669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8" name="Rectangle 7"/>
          <p:cNvSpPr/>
          <p:nvPr/>
        </p:nvSpPr>
        <p:spPr>
          <a:xfrm>
            <a:off x="3505200" y="35739"/>
            <a:ext cx="21336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Schedule a Task at Fixed Delay</a:t>
            </a:r>
          </a:p>
        </p:txBody>
      </p:sp>
    </p:spTree>
    <p:extLst>
      <p:ext uri="{BB962C8B-B14F-4D97-AF65-F5344CB8AC3E}">
        <p14:creationId xmlns:p14="http://schemas.microsoft.com/office/powerpoint/2010/main" val="324154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65139"/>
            <a:ext cx="6021387" cy="243046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3200401"/>
            <a:ext cx="8789989" cy="15240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9" name="Rectangle 8"/>
          <p:cNvSpPr/>
          <p:nvPr/>
        </p:nvSpPr>
        <p:spPr>
          <a:xfrm>
            <a:off x="3505200" y="35739"/>
            <a:ext cx="21336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Schedule a Task at Fixed Delay</a:t>
            </a:r>
          </a:p>
        </p:txBody>
      </p:sp>
    </p:spTree>
    <p:extLst>
      <p:ext uri="{BB962C8B-B14F-4D97-AF65-F5344CB8AC3E}">
        <p14:creationId xmlns:p14="http://schemas.microsoft.com/office/powerpoint/2010/main" val="462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82671</TotalTime>
  <Words>169</Words>
  <Application>Microsoft Office PowerPoint</Application>
  <PresentationFormat>Custom</PresentationFormat>
  <Paragraphs>20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9063</cp:revision>
  <dcterms:created xsi:type="dcterms:W3CDTF">2006-08-16T00:00:00Z</dcterms:created>
  <dcterms:modified xsi:type="dcterms:W3CDTF">2018-10-09T11:19:27Z</dcterms:modified>
</cp:coreProperties>
</file>