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14424"/>
            <a:ext cx="5172075" cy="29681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600200"/>
            <a:ext cx="3352800" cy="2133600"/>
          </a:xfrm>
          <a:prstGeom prst="wedgeRoundRectCallout">
            <a:avLst>
              <a:gd name="adj1" fmla="val -110323"/>
              <a:gd name="adj2" fmla="val 198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W</a:t>
            </a:r>
            <a:r>
              <a:rPr lang="en-US" sz="1200" dirty="0" smtClean="0"/>
              <a:t>e’re </a:t>
            </a:r>
            <a:r>
              <a:rPr lang="en-US" sz="1200" dirty="0"/>
              <a:t>using both </a:t>
            </a:r>
            <a:r>
              <a:rPr lang="en-US" sz="1200" i="1" dirty="0">
                <a:solidFill>
                  <a:srgbClr val="FF0000"/>
                </a:solidFill>
              </a:rPr>
              <a:t>fixedDelay</a:t>
            </a:r>
            <a:r>
              <a:rPr lang="en-US" sz="1200" dirty="0"/>
              <a:t> as well as </a:t>
            </a:r>
            <a:r>
              <a:rPr lang="en-US" sz="1200" i="1" dirty="0">
                <a:solidFill>
                  <a:srgbClr val="FF0000"/>
                </a:solidFill>
              </a:rPr>
              <a:t>initialDelay</a:t>
            </a:r>
            <a:r>
              <a:rPr lang="en-US" sz="1200" dirty="0"/>
              <a:t> in this example. 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task will be executed a first time after the </a:t>
            </a:r>
            <a:r>
              <a:rPr lang="en-US" sz="1200" i="1" dirty="0">
                <a:solidFill>
                  <a:srgbClr val="FF0000"/>
                </a:solidFill>
              </a:rPr>
              <a:t>initialDelay</a:t>
            </a:r>
            <a:r>
              <a:rPr lang="en-US" sz="1200" dirty="0"/>
              <a:t> value – and it will continue to be executed according to the </a:t>
            </a:r>
            <a:r>
              <a:rPr lang="en-US" sz="1200" i="1" dirty="0">
                <a:solidFill>
                  <a:srgbClr val="FF0000"/>
                </a:solidFill>
              </a:rPr>
              <a:t>fixedDelay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This option comes handy when the task has a set-up that needs to be completed.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815962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4267200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48000"/>
            <a:ext cx="8915400" cy="18423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82672</TotalTime>
  <Words>55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9067</cp:revision>
  <dcterms:created xsi:type="dcterms:W3CDTF">2006-08-16T00:00:00Z</dcterms:created>
  <dcterms:modified xsi:type="dcterms:W3CDTF">2018-10-09T11:20:43Z</dcterms:modified>
</cp:coreProperties>
</file>