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799" y="35739"/>
            <a:ext cx="1981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Parameterizing the Schedule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5575" y="9906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/>
              <a:t>fixedDelayString</a:t>
            </a:r>
            <a:r>
              <a:rPr lang="en-US" sz="1200" dirty="0"/>
              <a:t> = "${fixedDelay.in.milliseconds}")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55575" y="3581400"/>
            <a:ext cx="3044825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cron</a:t>
            </a:r>
            <a:r>
              <a:rPr lang="en-US" sz="1200" dirty="0"/>
              <a:t> = "${</a:t>
            </a:r>
            <a:r>
              <a:rPr lang="en-US" sz="1200" dirty="0" err="1"/>
              <a:t>cron.expression</a:t>
            </a:r>
            <a:r>
              <a:rPr lang="en-US" sz="1200" dirty="0"/>
              <a:t>}")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048000" y="22098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fixedRateString</a:t>
            </a:r>
            <a:r>
              <a:rPr lang="en-US" sz="1200" dirty="0"/>
              <a:t> = "${</a:t>
            </a:r>
            <a:r>
              <a:rPr lang="en-US" sz="1200" dirty="0" err="1"/>
              <a:t>fixedRate.in.milliseconds</a:t>
            </a:r>
            <a:r>
              <a:rPr lang="en-US" sz="12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82679</TotalTime>
  <Words>22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9079</cp:revision>
  <dcterms:created xsi:type="dcterms:W3CDTF">2006-08-16T00:00:00Z</dcterms:created>
  <dcterms:modified xsi:type="dcterms:W3CDTF">2018-10-09T11:16:33Z</dcterms:modified>
</cp:coreProperties>
</file>