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7" r:id="rId2"/>
    <p:sldId id="438" r:id="rId3"/>
    <p:sldId id="439" r:id="rId4"/>
    <p:sldId id="440" r:id="rId5"/>
    <p:sldId id="441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738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life cycle methods – BeanPostProcessor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62000"/>
            <a:ext cx="3100387" cy="31729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762000"/>
            <a:ext cx="3124200" cy="304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738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life cycle methods – BeanPostProcessor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19200"/>
            <a:ext cx="4558506" cy="35917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486400" y="1066800"/>
            <a:ext cx="3581400" cy="3200400"/>
          </a:xfrm>
          <a:prstGeom prst="wedgeRoundRectCallout">
            <a:avLst>
              <a:gd name="adj1" fmla="val -77083"/>
              <a:gd name="adj2" fmla="val -74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</a:rPr>
              <a:t>BeanPostProcessor</a:t>
            </a:r>
            <a:r>
              <a:rPr lang="en-US" sz="1200" dirty="0"/>
              <a:t> is used to perform some operations before and after creating a </a:t>
            </a:r>
            <a:r>
              <a:rPr lang="en-US" sz="1200" dirty="0" smtClean="0"/>
              <a:t>bean, this </a:t>
            </a:r>
            <a:r>
              <a:rPr lang="en-US" sz="1200" dirty="0"/>
              <a:t>allows us to add some code before and after creating the bean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</a:rPr>
              <a:t>BeanPostProcessor</a:t>
            </a:r>
            <a:r>
              <a:rPr lang="en-US" sz="1200" dirty="0"/>
              <a:t> is applicable for all the beans, which means its methods will be executed for each bean we define in the xml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</a:rPr>
              <a:t>BeanPostProcessor</a:t>
            </a:r>
            <a:r>
              <a:rPr lang="en-US" sz="1200" dirty="0"/>
              <a:t> interface has 2 methods </a:t>
            </a:r>
            <a:r>
              <a:rPr lang="en-US" sz="1200" b="1" dirty="0">
                <a:solidFill>
                  <a:srgbClr val="FF0000"/>
                </a:solidFill>
              </a:rPr>
              <a:t>postProcessBeforeInitialization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smtClean="0"/>
              <a:t>and</a:t>
            </a:r>
            <a:r>
              <a:rPr lang="en-US" sz="1200" b="1" dirty="0" smtClean="0">
                <a:solidFill>
                  <a:srgbClr val="FF0000"/>
                </a:solidFill>
              </a:rPr>
              <a:t>postProcessAfterInitialization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where former is called after the bean is created and before it is initialized And the latter is called after the bean initialization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16764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738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life cycle methods – BeanPostProcessor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997865"/>
            <a:ext cx="5483225" cy="308835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4733925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738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life cycle methods – BeanPostProcessor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6096000" cy="4312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924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738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life cycle methods – BeanPostProcessor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52600"/>
            <a:ext cx="8531225" cy="219382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3505200" y="281141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000" y="296381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371600" y="1267599"/>
            <a:ext cx="6324600" cy="276999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See the </a:t>
            </a:r>
            <a:r>
              <a:rPr lang="en-US" sz="1200" dirty="0"/>
              <a:t>output, </a:t>
            </a:r>
            <a:r>
              <a:rPr lang="en-US" sz="1200" b="1" dirty="0" err="1">
                <a:solidFill>
                  <a:srgbClr val="FF0000"/>
                </a:solidFill>
              </a:rPr>
              <a:t>BeanPostProcessor’s</a:t>
            </a:r>
            <a:r>
              <a:rPr lang="en-US" sz="1200" dirty="0"/>
              <a:t> methods are called for both the beans </a:t>
            </a:r>
            <a:r>
              <a:rPr lang="en-US" sz="1200" b="1" i="1" dirty="0">
                <a:solidFill>
                  <a:srgbClr val="FF0000"/>
                </a:solidFill>
              </a:rPr>
              <a:t>Employee</a:t>
            </a:r>
            <a:r>
              <a:rPr lang="en-US" sz="1200" dirty="0"/>
              <a:t> and </a:t>
            </a:r>
            <a:r>
              <a:rPr lang="en-US" sz="1200" b="1" i="1" dirty="0">
                <a:solidFill>
                  <a:srgbClr val="FF0000"/>
                </a:solidFill>
              </a:rPr>
              <a:t>Fruit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351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82442</TotalTime>
  <Words>45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8961</cp:revision>
  <dcterms:created xsi:type="dcterms:W3CDTF">2006-08-16T00:00:00Z</dcterms:created>
  <dcterms:modified xsi:type="dcterms:W3CDTF">2018-04-10T10:33:24Z</dcterms:modified>
</cp:coreProperties>
</file>