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Map</a:t>
            </a:r>
            <a:r>
              <a:rPr lang="en-US" sz="1200" dirty="0" smtClean="0"/>
              <a:t>-Annotation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6088"/>
            <a:ext cx="3890962" cy="41942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60338"/>
            <a:ext cx="3181350" cy="264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7600"/>
            <a:ext cx="43402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12738"/>
            <a:ext cx="5588000" cy="300989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48050"/>
            <a:ext cx="8826500" cy="14287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82555</TotalTime>
  <Words>13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9038</cp:revision>
  <dcterms:created xsi:type="dcterms:W3CDTF">2006-08-16T00:00:00Z</dcterms:created>
  <dcterms:modified xsi:type="dcterms:W3CDTF">2018-05-02T07:27:31Z</dcterms:modified>
</cp:coreProperties>
</file>