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43" r:id="rId2"/>
    <p:sldId id="444" r:id="rId3"/>
    <p:sldId id="445" r:id="rId4"/>
    <p:sldId id="446" r:id="rId5"/>
    <p:sldId id="447" r:id="rId6"/>
    <p:sldId id="448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sp>
        <p:nvSpPr>
          <p:cNvPr id="6" name="Oval 5"/>
          <p:cNvSpPr/>
          <p:nvPr/>
        </p:nvSpPr>
        <p:spPr>
          <a:xfrm>
            <a:off x="7143750" y="3153156"/>
            <a:ext cx="1924050" cy="77762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Application Listener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7625" y="3119723"/>
            <a:ext cx="1981200" cy="8444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Context</a:t>
            </a:r>
            <a:endParaRPr lang="en-US" sz="12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028950" y="3252979"/>
            <a:ext cx="3200400" cy="577977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 smtClean="0">
              <a:solidFill>
                <a:schemeClr val="bg1"/>
              </a:solidFill>
            </a:endParaRPr>
          </a:p>
          <a:p>
            <a:r>
              <a:rPr lang="en-US" sz="1100" i="1" dirty="0" smtClean="0">
                <a:solidFill>
                  <a:schemeClr val="bg1"/>
                </a:solidFill>
              </a:rPr>
              <a:t>Application Event(</a:t>
            </a:r>
            <a:r>
              <a:rPr lang="en-US" sz="1100" i="1" dirty="0" err="1" smtClean="0">
                <a:solidFill>
                  <a:schemeClr val="bg1"/>
                </a:solidFill>
              </a:rPr>
              <a:t>e.g</a:t>
            </a:r>
            <a:r>
              <a:rPr lang="en-US" sz="1100" i="1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ContextRefreshedEvent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i="1" dirty="0" smtClean="0">
                <a:solidFill>
                  <a:schemeClr val="bg1"/>
                </a:solidFill>
              </a:rPr>
              <a:t>, </a:t>
            </a:r>
            <a:r>
              <a:rPr lang="en-US" sz="1100" dirty="0">
                <a:solidFill>
                  <a:schemeClr val="bg1"/>
                </a:solidFill>
              </a:rPr>
              <a:t>ContextClosedEvent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5" idx="1"/>
          </p:cNvCxnSpPr>
          <p:nvPr/>
        </p:nvCxnSpPr>
        <p:spPr>
          <a:xfrm>
            <a:off x="2028825" y="3541966"/>
            <a:ext cx="100012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2"/>
          </p:cNvCxnSpPr>
          <p:nvPr/>
        </p:nvCxnSpPr>
        <p:spPr>
          <a:xfrm flipV="1">
            <a:off x="6229350" y="3541967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0750" y="325297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Publish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305550" y="3237358"/>
            <a:ext cx="66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36525" y="1058800"/>
            <a:ext cx="8531225" cy="1676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core of Spring is the </a:t>
            </a:r>
            <a:r>
              <a:rPr lang="en-US" sz="1200" dirty="0">
                <a:solidFill>
                  <a:srgbClr val="FF0000"/>
                </a:solidFill>
              </a:rPr>
              <a:t>ApplicationContext</a:t>
            </a:r>
            <a:r>
              <a:rPr lang="en-US" sz="1200" dirty="0"/>
              <a:t>, which manages the complete life cycle of the beans. 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ApplicationContext publishes certain types of events when loading the beans. For example, a </a:t>
            </a:r>
            <a:r>
              <a:rPr lang="en-US" sz="1200" dirty="0" smtClean="0">
                <a:solidFill>
                  <a:srgbClr val="FF0000"/>
                </a:solidFill>
              </a:rPr>
              <a:t>ContextRefreshedEvent </a:t>
            </a:r>
            <a:r>
              <a:rPr lang="en-US" sz="1200" dirty="0"/>
              <a:t> is published when the context is started and </a:t>
            </a:r>
            <a:r>
              <a:rPr lang="en-US" sz="1200" dirty="0">
                <a:solidFill>
                  <a:srgbClr val="FF0000"/>
                </a:solidFill>
              </a:rPr>
              <a:t>ContextClosedEvent</a:t>
            </a:r>
            <a:r>
              <a:rPr lang="en-US" sz="1200" dirty="0"/>
              <a:t> is published when the context is stopped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Event </a:t>
            </a:r>
            <a:r>
              <a:rPr lang="en-US" sz="1200" dirty="0"/>
              <a:t>handling in the </a:t>
            </a:r>
            <a:r>
              <a:rPr lang="en-US" sz="1200" i="1" dirty="0">
                <a:solidFill>
                  <a:srgbClr val="FF0000"/>
                </a:solidFill>
              </a:rPr>
              <a:t>ApplicationContext</a:t>
            </a:r>
            <a:r>
              <a:rPr lang="en-US" sz="1200" dirty="0"/>
              <a:t> is provided through the </a:t>
            </a:r>
            <a:r>
              <a:rPr lang="en-US" sz="1200" i="1" dirty="0">
                <a:solidFill>
                  <a:srgbClr val="FF0000"/>
                </a:solidFill>
              </a:rPr>
              <a:t>ApplicationEvent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 and </a:t>
            </a:r>
            <a:r>
              <a:rPr lang="en-US" sz="1200" i="1" dirty="0">
                <a:solidFill>
                  <a:srgbClr val="FF0000"/>
                </a:solidFill>
              </a:rPr>
              <a:t>ApplicationListener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interface</a:t>
            </a:r>
            <a:r>
              <a:rPr lang="en-US" sz="1200" dirty="0"/>
              <a:t>. Hence, if a bean implements the </a:t>
            </a:r>
            <a:r>
              <a:rPr lang="en-US" sz="1200" i="1" dirty="0"/>
              <a:t>ApplicationListener</a:t>
            </a:r>
            <a:r>
              <a:rPr lang="en-US" sz="1200" dirty="0"/>
              <a:t>, then every time an </a:t>
            </a:r>
            <a:r>
              <a:rPr lang="en-US" sz="1200" i="1" dirty="0"/>
              <a:t>ApplicationEvent</a:t>
            </a:r>
            <a:r>
              <a:rPr lang="en-US" sz="1200" dirty="0"/>
              <a:t> gets published </a:t>
            </a:r>
            <a:r>
              <a:rPr lang="en-US" sz="1200" dirty="0" smtClean="0"/>
              <a:t>by </a:t>
            </a:r>
            <a:r>
              <a:rPr lang="en-US" sz="1200" dirty="0"/>
              <a:t>the ApplicationContext, that bean is notified.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50" y="935593"/>
            <a:ext cx="4953000" cy="838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event is published when the </a:t>
            </a:r>
            <a:r>
              <a:rPr lang="en-US" sz="1200" i="1" dirty="0">
                <a:solidFill>
                  <a:srgbClr val="FF0000"/>
                </a:solidFill>
              </a:rPr>
              <a:t>ApplicationContext</a:t>
            </a:r>
            <a:r>
              <a:rPr lang="en-US" sz="1200" dirty="0"/>
              <a:t> is either initialized or refreshed. This can also be raised using the refresh() method on the </a:t>
            </a:r>
            <a:r>
              <a:rPr lang="en-US" sz="1200" i="1" dirty="0">
                <a:solidFill>
                  <a:srgbClr val="FF0000"/>
                </a:solidFill>
              </a:rPr>
              <a:t>ConfigurableApplicationContext</a:t>
            </a:r>
            <a:r>
              <a:rPr lang="en-US" sz="1200" dirty="0"/>
              <a:t> interface.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038600" y="3581400"/>
            <a:ext cx="4953000" cy="8382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event is published when the </a:t>
            </a:r>
            <a:r>
              <a:rPr lang="en-US" sz="1200" i="1" dirty="0">
                <a:solidFill>
                  <a:srgbClr val="FF0000"/>
                </a:solidFill>
              </a:rPr>
              <a:t>ApplicationContext</a:t>
            </a:r>
            <a:r>
              <a:rPr lang="en-US" sz="1200" dirty="0"/>
              <a:t> is closed using the close() method on the </a:t>
            </a:r>
            <a:r>
              <a:rPr lang="en-US" sz="1200" i="1" dirty="0" smtClean="0">
                <a:solidFill>
                  <a:srgbClr val="FF0000"/>
                </a:solidFill>
              </a:rPr>
              <a:t>ConfigurableApplicationContext</a:t>
            </a:r>
            <a:r>
              <a:rPr lang="en-US" sz="1200" i="1" dirty="0" smtClean="0"/>
              <a:t> </a:t>
            </a:r>
            <a:r>
              <a:rPr lang="en-US" sz="1200" dirty="0" smtClean="0"/>
              <a:t>interface</a:t>
            </a:r>
            <a:r>
              <a:rPr lang="en-US" sz="1200" dirty="0"/>
              <a:t>. A closed context reaches its end of life; it cannot be refreshed or restarted.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7950" y="651212"/>
            <a:ext cx="164513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ContextRefreshedEvent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286720"/>
            <a:ext cx="14332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ContextClosedEvent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0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8028" y="937459"/>
            <a:ext cx="3006447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To listen to a context event, a bean should implement the </a:t>
            </a:r>
            <a:r>
              <a:rPr lang="en-US" sz="1000" i="1" dirty="0" smtClean="0"/>
              <a:t>ApplicationListener </a:t>
            </a:r>
            <a:r>
              <a:rPr lang="en-US" sz="1000" dirty="0" smtClean="0"/>
              <a:t>interface </a:t>
            </a:r>
            <a:r>
              <a:rPr lang="en-US" sz="1000" dirty="0"/>
              <a:t>which has just one method </a:t>
            </a:r>
            <a:r>
              <a:rPr lang="en-US" sz="1000" b="1" dirty="0"/>
              <a:t>onApplicationEvent()</a:t>
            </a:r>
            <a:r>
              <a:rPr lang="en-US" sz="100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" y="503238"/>
            <a:ext cx="5483225" cy="1820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6019800" cy="21717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8974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195512"/>
            <a:ext cx="5788025" cy="18515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229598" y="3276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334374" y="3733800"/>
            <a:ext cx="457199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3" y="762000"/>
            <a:ext cx="2892425" cy="2867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59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465138"/>
            <a:ext cx="6526212" cy="43731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559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Event Handling in Spring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990600"/>
            <a:ext cx="8683625" cy="34258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437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82445</TotalTime>
  <Words>73</Words>
  <Application>Microsoft Office PowerPoint</Application>
  <PresentationFormat>Custom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8885</cp:revision>
  <dcterms:created xsi:type="dcterms:W3CDTF">2006-08-16T00:00:00Z</dcterms:created>
  <dcterms:modified xsi:type="dcterms:W3CDTF">2018-04-05T07:18:58Z</dcterms:modified>
</cp:coreProperties>
</file>