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5543550" cy="2752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152650" cy="866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143000" y="465138"/>
            <a:ext cx="70866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byType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auto-wiring mode</a:t>
            </a:r>
            <a:r>
              <a:rPr lang="en-US" sz="1200" dirty="0" smtClean="0"/>
              <a:t> </a:t>
            </a:r>
            <a:r>
              <a:rPr lang="en-US" sz="1200" dirty="0"/>
              <a:t>injects the object dependency according to type. </a:t>
            </a:r>
            <a:r>
              <a:rPr lang="en-US" sz="1200" dirty="0">
                <a:solidFill>
                  <a:srgbClr val="FF0000"/>
                </a:solidFill>
              </a:rPr>
              <a:t>So property name and bean name can be different</a:t>
            </a:r>
            <a:r>
              <a:rPr lang="en-US" sz="1200" dirty="0"/>
              <a:t>. It internally calls setter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case of </a:t>
            </a:r>
            <a:r>
              <a:rPr lang="en-US" sz="1200" dirty="0">
                <a:solidFill>
                  <a:srgbClr val="FF0000"/>
                </a:solidFill>
              </a:rPr>
              <a:t>byType </a:t>
            </a:r>
            <a:r>
              <a:rPr lang="en-US" sz="1200" dirty="0" smtClean="0">
                <a:solidFill>
                  <a:srgbClr val="FF0000"/>
                </a:solidFill>
              </a:rPr>
              <a:t>auto-wiring </a:t>
            </a:r>
            <a:r>
              <a:rPr lang="en-US" sz="1200" dirty="0">
                <a:solidFill>
                  <a:srgbClr val="FF0000"/>
                </a:solidFill>
              </a:rPr>
              <a:t>mode</a:t>
            </a:r>
            <a:r>
              <a:rPr lang="en-US" sz="1200" dirty="0"/>
              <a:t>, bean id and reference name may be different. </a:t>
            </a:r>
            <a:r>
              <a:rPr lang="en-US" sz="1200" dirty="0">
                <a:solidFill>
                  <a:srgbClr val="FF0000"/>
                </a:solidFill>
              </a:rPr>
              <a:t>But there must be only one bean of a </a:t>
            </a:r>
            <a:r>
              <a:rPr lang="en-US" sz="1200" dirty="0" smtClean="0">
                <a:solidFill>
                  <a:srgbClr val="FF0000"/>
                </a:solidFill>
              </a:rPr>
              <a:t>type.</a:t>
            </a:r>
            <a:r>
              <a:rPr lang="en-US" sz="1200" dirty="0" smtClean="0"/>
              <a:t> It </a:t>
            </a:r>
            <a:r>
              <a:rPr lang="en-US" sz="1200" dirty="0"/>
              <a:t>internally uses setter injection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001000" y="25146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05175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byType </a:t>
            </a:r>
            <a:r>
              <a:rPr lang="en-US" sz="1200" dirty="0" smtClean="0"/>
              <a:t>Auto-wiring mode </a:t>
            </a:r>
            <a:r>
              <a:rPr lang="en-US" sz="1200" dirty="0"/>
              <a:t>in Spring</a:t>
            </a: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82201</TotalTime>
  <Words>67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8657</cp:revision>
  <dcterms:created xsi:type="dcterms:W3CDTF">2006-08-16T00:00:00Z</dcterms:created>
  <dcterms:modified xsi:type="dcterms:W3CDTF">2018-02-14T09:37:24Z</dcterms:modified>
</cp:coreProperties>
</file>