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7" r:id="rId2"/>
    <p:sldId id="438" r:id="rId3"/>
    <p:sldId id="439" r:id="rId4"/>
    <p:sldId id="44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2958221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5574" y="465138"/>
            <a:ext cx="8607425" cy="1058862"/>
          </a:xfrm>
          <a:prstGeom prst="wedgeRoundRectCallout">
            <a:avLst>
              <a:gd name="adj1" fmla="val 1691"/>
              <a:gd name="adj2" fmla="val 114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</a:t>
            </a:r>
            <a:r>
              <a:rPr lang="en-US" sz="1200" b="1" dirty="0">
                <a:solidFill>
                  <a:srgbClr val="FF0000"/>
                </a:solidFill>
              </a:rPr>
              <a:t>BeanFactoryAware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interface </a:t>
            </a:r>
            <a:r>
              <a:rPr lang="en-US" sz="1200" dirty="0"/>
              <a:t>can get the </a:t>
            </a:r>
            <a:r>
              <a:rPr lang="en-US" sz="1200" b="1" dirty="0">
                <a:solidFill>
                  <a:srgbClr val="FF0000"/>
                </a:solidFill>
              </a:rPr>
              <a:t>current bean factory</a:t>
            </a:r>
            <a:r>
              <a:rPr lang="en-US" sz="1200" dirty="0"/>
              <a:t> and this can be used to call any service from the bean </a:t>
            </a:r>
            <a:r>
              <a:rPr lang="en-US" sz="1200" dirty="0" smtClean="0"/>
              <a:t>factory</a:t>
            </a:r>
          </a:p>
          <a:p>
            <a:endParaRPr lang="en-US" sz="1200" dirty="0"/>
          </a:p>
          <a:p>
            <a:r>
              <a:rPr lang="en-US" sz="1200" dirty="0"/>
              <a:t>In </a:t>
            </a:r>
            <a:r>
              <a:rPr lang="en-US" sz="1200" dirty="0" smtClean="0"/>
              <a:t>below </a:t>
            </a:r>
            <a:r>
              <a:rPr lang="en-US" sz="1200" dirty="0"/>
              <a:t>class, we are trying to access  </a:t>
            </a:r>
            <a:r>
              <a:rPr lang="en-US" sz="1200" b="1" dirty="0">
                <a:solidFill>
                  <a:srgbClr val="FF0000"/>
                </a:solidFill>
              </a:rPr>
              <a:t>BeanFactory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 </a:t>
            </a:r>
            <a:r>
              <a:rPr lang="en-US" sz="1200" dirty="0"/>
              <a:t>by implementing  </a:t>
            </a:r>
            <a:r>
              <a:rPr lang="en-US" sz="1200" b="1" dirty="0">
                <a:solidFill>
                  <a:srgbClr val="FF0000"/>
                </a:solidFill>
              </a:rPr>
              <a:t>BeanFactoryAware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91200" y="3328987"/>
            <a:ext cx="3276600" cy="914400"/>
          </a:xfrm>
          <a:prstGeom prst="wedgeRoundRectCallout">
            <a:avLst>
              <a:gd name="adj1" fmla="val -84508"/>
              <a:gd name="adj2" fmla="val 45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So using </a:t>
            </a:r>
            <a:r>
              <a:rPr lang="en-US" sz="1000" b="1" dirty="0">
                <a:solidFill>
                  <a:srgbClr val="FF0000"/>
                </a:solidFill>
              </a:rPr>
              <a:t> BeanFactory</a:t>
            </a:r>
            <a:r>
              <a:rPr lang="en-US" sz="1000" dirty="0" smtClean="0"/>
              <a:t>, </a:t>
            </a:r>
            <a:r>
              <a:rPr lang="en-US" sz="1000" dirty="0"/>
              <a:t>we have accessed the </a:t>
            </a:r>
            <a:r>
              <a:rPr lang="en-US" sz="1000" b="1" dirty="0" smtClean="0">
                <a:solidFill>
                  <a:srgbClr val="FF0000"/>
                </a:solidFill>
              </a:rPr>
              <a:t>Employee</a:t>
            </a:r>
            <a:r>
              <a:rPr lang="en-US" sz="1000" dirty="0"/>
              <a:t> bean from the </a:t>
            </a:r>
            <a:r>
              <a:rPr lang="en-US" sz="1000" dirty="0" smtClean="0"/>
              <a:t>Spring Container,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and </a:t>
            </a:r>
            <a:r>
              <a:rPr lang="en-US" sz="1000" dirty="0"/>
              <a:t>also we have checked whether </a:t>
            </a:r>
            <a:r>
              <a:rPr lang="en-US" sz="1000" b="1" dirty="0">
                <a:solidFill>
                  <a:srgbClr val="FF0000"/>
                </a:solidFill>
              </a:rPr>
              <a:t> Employee </a:t>
            </a:r>
            <a:r>
              <a:rPr lang="en-US" sz="1000" dirty="0"/>
              <a:t> bean is singleton or not using </a:t>
            </a:r>
            <a:r>
              <a:rPr lang="en-US" sz="1000" b="1" dirty="0">
                <a:solidFill>
                  <a:srgbClr val="FF0000"/>
                </a:solidFill>
              </a:rPr>
              <a:t> BeanFactory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68123"/>
            <a:ext cx="4435475" cy="31848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13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447800"/>
            <a:ext cx="6821487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86538" y="2771775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</a:p>
        </p:txBody>
      </p:sp>
    </p:spTree>
    <p:extLst>
      <p:ext uri="{BB962C8B-B14F-4D97-AF65-F5344CB8AC3E}">
        <p14:creationId xmlns:p14="http://schemas.microsoft.com/office/powerpoint/2010/main" val="3733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57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BeanFactoryAware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3238"/>
            <a:ext cx="6007100" cy="269504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351486"/>
            <a:ext cx="8763000" cy="162647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86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82501</TotalTime>
  <Words>17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9023</cp:revision>
  <dcterms:created xsi:type="dcterms:W3CDTF">2006-08-16T00:00:00Z</dcterms:created>
  <dcterms:modified xsi:type="dcterms:W3CDTF">2018-04-13T06:23:40Z</dcterms:modified>
</cp:coreProperties>
</file>