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Relational </a:t>
            </a:r>
            <a:r>
              <a:rPr lang="en-US" sz="1200" dirty="0" smtClean="0"/>
              <a:t> Operators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1838"/>
            <a:ext cx="3486150" cy="317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657600"/>
            <a:ext cx="4373562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375" y="3095625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7" y="1087244"/>
            <a:ext cx="3571876" cy="36840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5" name="Rounded Rectangular Callout 14"/>
          <p:cNvSpPr/>
          <p:nvPr/>
        </p:nvSpPr>
        <p:spPr>
          <a:xfrm>
            <a:off x="3086894" y="465138"/>
            <a:ext cx="2551112" cy="990600"/>
          </a:xfrm>
          <a:prstGeom prst="wedgeRoundRectCallout">
            <a:avLst>
              <a:gd name="adj1" fmla="val -56212"/>
              <a:gd name="adj2" fmla="val 485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Spring EL </a:t>
            </a:r>
            <a:r>
              <a:rPr lang="en-US" sz="1000" dirty="0" smtClean="0"/>
              <a:t>supports </a:t>
            </a:r>
            <a:r>
              <a:rPr lang="en-US" sz="1000" dirty="0">
                <a:solidFill>
                  <a:srgbClr val="FF0000"/>
                </a:solidFill>
              </a:rPr>
              <a:t>Relational operators</a:t>
            </a:r>
            <a:r>
              <a:rPr lang="en-US" sz="1000" dirty="0"/>
              <a:t> – equal (==, </a:t>
            </a:r>
            <a:r>
              <a:rPr lang="en-US" sz="1000" dirty="0" err="1"/>
              <a:t>eq</a:t>
            </a:r>
            <a:r>
              <a:rPr lang="en-US" sz="1000" dirty="0"/>
              <a:t>), not equal (!=, ne), less than (&lt;, </a:t>
            </a:r>
            <a:r>
              <a:rPr lang="en-US" sz="1000" dirty="0" err="1"/>
              <a:t>lt</a:t>
            </a:r>
            <a:r>
              <a:rPr lang="en-US" sz="1000" dirty="0"/>
              <a:t>), less than or equal (&lt;= , le), greater than (&gt;, </a:t>
            </a:r>
            <a:r>
              <a:rPr lang="en-US" sz="1000" dirty="0" err="1"/>
              <a:t>gt</a:t>
            </a:r>
            <a:r>
              <a:rPr lang="en-US" sz="1000" dirty="0"/>
              <a:t>), and greater than or equal (&gt;=, </a:t>
            </a:r>
            <a:r>
              <a:rPr lang="en-US" sz="1000" dirty="0" err="1"/>
              <a:t>ge</a:t>
            </a:r>
            <a:r>
              <a:rPr lang="en-US" sz="1000" dirty="0"/>
              <a:t>).</a:t>
            </a:r>
          </a:p>
          <a:p>
            <a:endParaRPr lang="en-US" sz="1000" dirty="0"/>
          </a:p>
        </p:txBody>
      </p:sp>
      <p:sp>
        <p:nvSpPr>
          <p:cNvPr id="10" name="Right Brace 9"/>
          <p:cNvSpPr/>
          <p:nvPr/>
        </p:nvSpPr>
        <p:spPr>
          <a:xfrm>
            <a:off x="2743200" y="838200"/>
            <a:ext cx="190500" cy="1219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Relational </a:t>
            </a:r>
            <a:r>
              <a:rPr lang="en-US" sz="1200" dirty="0" smtClean="0"/>
              <a:t> Operators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9462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3749675" y="346786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Relational </a:t>
            </a:r>
            <a:r>
              <a:rPr lang="en-US" sz="1200" dirty="0" smtClean="0"/>
              <a:t> Operators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56394"/>
            <a:ext cx="4892675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330061"/>
            <a:ext cx="8845550" cy="14705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82529</TotalTime>
  <Words>24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8995</cp:revision>
  <dcterms:created xsi:type="dcterms:W3CDTF">2006-08-16T00:00:00Z</dcterms:created>
  <dcterms:modified xsi:type="dcterms:W3CDTF">2018-04-27T07:33:34Z</dcterms:modified>
</cp:coreProperties>
</file>