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2" r:id="rId2"/>
    <p:sldId id="443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annotation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1371600"/>
            <a:ext cx="4364885" cy="32385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23650"/>
            <a:ext cx="3725862" cy="2676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1447800" y="1524000"/>
            <a:ext cx="3657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465138"/>
            <a:ext cx="3962400" cy="1363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@Autowired</a:t>
            </a:r>
            <a:r>
              <a:rPr lang="en-US" sz="1200" dirty="0"/>
              <a:t> annotation is auto wire the bean by matching data type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</a:t>
            </a:r>
            <a:r>
              <a:rPr lang="en-US" sz="1200" dirty="0" smtClean="0"/>
              <a:t>We can </a:t>
            </a:r>
            <a:r>
              <a:rPr lang="en-US" sz="1200" dirty="0"/>
              <a:t>use </a:t>
            </a:r>
            <a:r>
              <a:rPr lang="en-US" sz="1200" dirty="0">
                <a:solidFill>
                  <a:srgbClr val="FF0000"/>
                </a:solidFill>
              </a:rPr>
              <a:t>@Autowired </a:t>
            </a:r>
            <a:r>
              <a:rPr lang="en-US" sz="1200" dirty="0"/>
              <a:t>annotation to auto wire bean on the setter method, constructor or a field. Moreover, it can autowired property in a particular bean.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annotation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609600"/>
            <a:ext cx="5207000" cy="2695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le 4"/>
          <p:cNvSpPr/>
          <p:nvPr/>
        </p:nvSpPr>
        <p:spPr>
          <a:xfrm>
            <a:off x="327025" y="3733800"/>
            <a:ext cx="8512175" cy="1066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enable </a:t>
            </a:r>
            <a:r>
              <a:rPr lang="en-US" sz="1200" dirty="0">
                <a:solidFill>
                  <a:srgbClr val="FF0000"/>
                </a:solidFill>
              </a:rPr>
              <a:t>@Autowired</a:t>
            </a:r>
            <a:r>
              <a:rPr lang="en-US" sz="1200" dirty="0"/>
              <a:t>, you have to register ‘</a:t>
            </a:r>
            <a:r>
              <a:rPr lang="en-US" sz="1200" dirty="0">
                <a:solidFill>
                  <a:srgbClr val="FF0000"/>
                </a:solidFill>
              </a:rPr>
              <a:t>AutowiredAnnotationBeanPostProcessor</a:t>
            </a:r>
            <a:r>
              <a:rPr lang="en-US" sz="1200" dirty="0"/>
              <a:t>‘, and you can do it in two </a:t>
            </a:r>
            <a:r>
              <a:rPr lang="en-US" sz="1200" dirty="0" smtClean="0"/>
              <a:t>ways.</a:t>
            </a: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Include &lt;</a:t>
            </a:r>
            <a:r>
              <a:rPr lang="en-US" sz="1200" dirty="0"/>
              <a:t>context:annotation-config</a:t>
            </a:r>
            <a:r>
              <a:rPr lang="en-US" sz="1200" dirty="0"/>
              <a:t> /&gt;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Include </a:t>
            </a:r>
            <a:r>
              <a:rPr lang="en-US" sz="1200" dirty="0"/>
              <a:t>AutowiredAnnotationBeanPostProcessor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19400" y="1676400"/>
            <a:ext cx="422274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annotation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09601"/>
            <a:ext cx="5026025" cy="2590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389053"/>
            <a:ext cx="8839200" cy="1421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82365</TotalTime>
  <Words>40</Words>
  <Application>Microsoft Office PowerPoint</Application>
  <PresentationFormat>Custom</PresentationFormat>
  <Paragraphs>13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8788</cp:revision>
  <dcterms:created xsi:type="dcterms:W3CDTF">2006-08-16T00:00:00Z</dcterms:created>
  <dcterms:modified xsi:type="dcterms:W3CDTF">2018-03-22T13:54:27Z</dcterms:modified>
</cp:coreProperties>
</file>