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593296"/>
            <a:ext cx="4509166" cy="2605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@After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43200"/>
            <a:ext cx="3328987" cy="1991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/>
          <p:nvPr/>
        </p:nvCxnSpPr>
        <p:spPr>
          <a:xfrm rot="10800000" flipV="1">
            <a:off x="2257426" y="2895840"/>
            <a:ext cx="2771774" cy="3807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39975" y="3041959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457700" y="263006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57800" y="2209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7010400" y="1227514"/>
            <a:ext cx="2011362" cy="612648"/>
          </a:xfrm>
          <a:prstGeom prst="wedgeRoundRectCallout">
            <a:avLst>
              <a:gd name="adj1" fmla="val -83343"/>
              <a:gd name="adj2" fmla="val 197761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AspectJ “</a:t>
            </a:r>
            <a:r>
              <a:rPr lang="en-US" sz="1200" dirty="0">
                <a:solidFill>
                  <a:srgbClr val="FF0000"/>
                </a:solidFill>
              </a:rPr>
              <a:t>pointcuts</a:t>
            </a:r>
            <a:r>
              <a:rPr lang="en-US" sz="1200" dirty="0"/>
              <a:t>” is used to declare which method is going to intercept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01" y="4572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6039" y="9525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41350" y="1422321"/>
            <a:ext cx="6813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 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1174" y="760737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97374"/>
            <a:ext cx="5864225" cy="3207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200" y="2784348"/>
            <a:ext cx="3505200" cy="873252"/>
          </a:xfrm>
          <a:prstGeom prst="wedgeRoundRectCallout">
            <a:avLst>
              <a:gd name="adj1" fmla="val -129978"/>
              <a:gd name="adj2" fmla="val 520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Enable AspectJ, In </a:t>
            </a:r>
            <a:r>
              <a:rPr lang="en-US" sz="1200" dirty="0"/>
              <a:t>Spring configuration file, put “</a:t>
            </a:r>
            <a:r>
              <a:rPr lang="en-US" sz="1200" dirty="0">
                <a:solidFill>
                  <a:srgbClr val="FF0000"/>
                </a:solidFill>
              </a:rPr>
              <a:t>&lt;aop:aspectj-autoproxy /&gt;</a:t>
            </a:r>
            <a:r>
              <a:rPr lang="en-US" sz="1200" dirty="0"/>
              <a:t>“, and define your Aspect (interceptor) and normal bean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6394"/>
            <a:ext cx="5602287" cy="2944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" y="3505200"/>
            <a:ext cx="8855076" cy="141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82715</TotalTime>
  <Words>50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9097</cp:revision>
  <dcterms:created xsi:type="dcterms:W3CDTF">2006-08-16T00:00:00Z</dcterms:created>
  <dcterms:modified xsi:type="dcterms:W3CDTF">2018-06-01T08:48:49Z</dcterms:modified>
</cp:coreProperties>
</file>