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Example[</a:t>
            </a:r>
            <a:r>
              <a:rPr lang="en-US" sz="1200" dirty="0"/>
              <a:t>Using MethodInvokingJobDetailFactoryBean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38051"/>
            <a:ext cx="5181600" cy="44530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2895600" y="4267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57200"/>
            <a:ext cx="4340226" cy="2482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0999"/>
            <a:ext cx="4267199" cy="457993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ight Brace 4"/>
          <p:cNvSpPr/>
          <p:nvPr/>
        </p:nvSpPr>
        <p:spPr>
          <a:xfrm>
            <a:off x="7924800" y="1981200"/>
            <a:ext cx="45719" cy="2286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229600" y="2027301"/>
            <a:ext cx="761999" cy="384048"/>
          </a:xfrm>
          <a:prstGeom prst="wedgeRoundRectCallout">
            <a:avLst>
              <a:gd name="adj1" fmla="val -81250"/>
              <a:gd name="adj2" fmla="val -385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 invoke a method on a specific bean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10599" y="1600200"/>
            <a:ext cx="15240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162926" y="2670967"/>
            <a:ext cx="30480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19998" y="3505200"/>
            <a:ext cx="30480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7162800" y="3733800"/>
            <a:ext cx="1600200" cy="609600"/>
          </a:xfrm>
          <a:prstGeom prst="wedgeRoundRectCallout">
            <a:avLst>
              <a:gd name="adj1" fmla="val -4575"/>
              <a:gd name="adj2" fmla="val -711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SchedulerFactoryBean glues together jobDetails and triggers to Configure Quartz Scheduler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Example[</a:t>
            </a:r>
            <a:r>
              <a:rPr lang="en-US" sz="1200" dirty="0"/>
              <a:t>Using MethodInvokingJobDetailFactoryBean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4188"/>
            <a:ext cx="6630987" cy="2278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" y="3248025"/>
            <a:ext cx="6335713" cy="1466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371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Example[</a:t>
            </a:r>
            <a:r>
              <a:rPr lang="en-US" sz="1200" dirty="0"/>
              <a:t>Using MethodInvokingJobDetailFactoryBean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82695</TotalTime>
  <Words>31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9076</cp:revision>
  <dcterms:created xsi:type="dcterms:W3CDTF">2006-08-16T00:00:00Z</dcterms:created>
  <dcterms:modified xsi:type="dcterms:W3CDTF">2018-11-29T10:16:15Z</dcterms:modified>
</cp:coreProperties>
</file>