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38051"/>
            <a:ext cx="5181600" cy="44530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2895600" y="4267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35739"/>
            <a:ext cx="51292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 [</a:t>
            </a:r>
            <a:r>
              <a:rPr lang="en-US" sz="1200" dirty="0"/>
              <a:t>Using 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"/>
            <a:ext cx="4114800" cy="445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5739"/>
            <a:ext cx="51292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 [</a:t>
            </a:r>
            <a:r>
              <a:rPr lang="en-US" sz="1200" dirty="0"/>
              <a:t>Using 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57200"/>
            <a:ext cx="4340226" cy="195414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H="1">
            <a:off x="8434392" y="1630298"/>
            <a:ext cx="371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34391" y="2720968"/>
            <a:ext cx="30480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4"/>
          </p:cNvCxnSpPr>
          <p:nvPr/>
        </p:nvCxnSpPr>
        <p:spPr>
          <a:xfrm flipV="1">
            <a:off x="7913505" y="3505200"/>
            <a:ext cx="239895" cy="25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7186614" y="3886200"/>
            <a:ext cx="1600200" cy="609600"/>
          </a:xfrm>
          <a:prstGeom prst="wedgeRoundRectCallout">
            <a:avLst>
              <a:gd name="adj1" fmla="val -4575"/>
              <a:gd name="adj2" fmla="val -711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SchedulerFactoryBean glues together jobDetails and triggers to Configure Quartz Scheduler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2560380"/>
            <a:ext cx="3190875" cy="23468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7748591" y="1989200"/>
            <a:ext cx="1371601" cy="533079"/>
          </a:xfrm>
          <a:prstGeom prst="wedgeRoundRectCallout">
            <a:avLst>
              <a:gd name="adj1" fmla="val -70139"/>
              <a:gd name="adj2" fmla="val -582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When you need more advanced setup, need to pass data to job, being more flexible.</a:t>
            </a:r>
            <a:endParaRPr lang="en-US" sz="8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219450" y="2797168"/>
            <a:ext cx="1600200" cy="609600"/>
          </a:xfrm>
          <a:prstGeom prst="wedgeRoundRectCallout">
            <a:avLst>
              <a:gd name="adj1" fmla="val 91854"/>
              <a:gd name="adj2" fmla="val -696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 smtClean="0"/>
              <a:t>CronTriggerFactoryBean</a:t>
            </a:r>
            <a:r>
              <a:rPr lang="en-US" sz="800" dirty="0" smtClean="0"/>
              <a:t> is more </a:t>
            </a:r>
            <a:r>
              <a:rPr lang="en-US" sz="800" dirty="0"/>
              <a:t>flexible and allows you to choose scheduled job at specific instance (time, day, date,..) and frequency in future.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4188"/>
            <a:ext cx="6630987" cy="2278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8867775" cy="139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57400" y="35739"/>
            <a:ext cx="51292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5 </a:t>
            </a:r>
            <a:r>
              <a:rPr lang="en-US" sz="1200" dirty="0"/>
              <a:t>+ Quartz Scheduler Integration </a:t>
            </a:r>
            <a:r>
              <a:rPr lang="en-US" sz="1200" dirty="0" smtClean="0"/>
              <a:t>Example [</a:t>
            </a:r>
            <a:r>
              <a:rPr lang="en-US" sz="1200" dirty="0"/>
              <a:t>Using JobDetailFactoryBean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8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82708</TotalTime>
  <Words>81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9081</cp:revision>
  <dcterms:created xsi:type="dcterms:W3CDTF">2006-08-16T00:00:00Z</dcterms:created>
  <dcterms:modified xsi:type="dcterms:W3CDTF">2018-11-29T10:15:08Z</dcterms:modified>
</cp:coreProperties>
</file>